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224D9-2A60-44C6-89B9-803EECEC26E5}" type="datetimeFigureOut">
              <a:rPr lang="en-SG" smtClean="0"/>
              <a:t>12/7/2017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1CEC-F98F-413B-8BF6-B1C9DD4F135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493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224D9-2A60-44C6-89B9-803EECEC26E5}" type="datetimeFigureOut">
              <a:rPr lang="en-SG" smtClean="0"/>
              <a:t>12/7/2017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1CEC-F98F-413B-8BF6-B1C9DD4F135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96660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224D9-2A60-44C6-89B9-803EECEC26E5}" type="datetimeFigureOut">
              <a:rPr lang="en-SG" smtClean="0"/>
              <a:t>12/7/2017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1CEC-F98F-413B-8BF6-B1C9DD4F135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0752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224D9-2A60-44C6-89B9-803EECEC26E5}" type="datetimeFigureOut">
              <a:rPr lang="en-SG" smtClean="0"/>
              <a:t>12/7/2017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1CEC-F98F-413B-8BF6-B1C9DD4F135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6619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224D9-2A60-44C6-89B9-803EECEC26E5}" type="datetimeFigureOut">
              <a:rPr lang="en-SG" smtClean="0"/>
              <a:t>12/7/2017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1CEC-F98F-413B-8BF6-B1C9DD4F135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8332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224D9-2A60-44C6-89B9-803EECEC26E5}" type="datetimeFigureOut">
              <a:rPr lang="en-SG" smtClean="0"/>
              <a:t>12/7/2017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1CEC-F98F-413B-8BF6-B1C9DD4F135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6397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224D9-2A60-44C6-89B9-803EECEC26E5}" type="datetimeFigureOut">
              <a:rPr lang="en-SG" smtClean="0"/>
              <a:t>12/7/2017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1CEC-F98F-413B-8BF6-B1C9DD4F135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68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224D9-2A60-44C6-89B9-803EECEC26E5}" type="datetimeFigureOut">
              <a:rPr lang="en-SG" smtClean="0"/>
              <a:t>12/7/2017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1CEC-F98F-413B-8BF6-B1C9DD4F135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6796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224D9-2A60-44C6-89B9-803EECEC26E5}" type="datetimeFigureOut">
              <a:rPr lang="en-SG" smtClean="0"/>
              <a:t>12/7/2017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1CEC-F98F-413B-8BF6-B1C9DD4F135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7702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224D9-2A60-44C6-89B9-803EECEC26E5}" type="datetimeFigureOut">
              <a:rPr lang="en-SG" smtClean="0"/>
              <a:t>12/7/2017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1CEC-F98F-413B-8BF6-B1C9DD4F135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1870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224D9-2A60-44C6-89B9-803EECEC26E5}" type="datetimeFigureOut">
              <a:rPr lang="en-SG" smtClean="0"/>
              <a:t>12/7/2017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1CEC-F98F-413B-8BF6-B1C9DD4F135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0048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224D9-2A60-44C6-89B9-803EECEC26E5}" type="datetimeFigureOut">
              <a:rPr lang="en-SG" smtClean="0"/>
              <a:t>12/7/2017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21CEC-F98F-413B-8BF6-B1C9DD4F135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1197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1143000" y="3657600"/>
            <a:ext cx="12954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600">
                <a:latin typeface="Calibri" pitchFamily="34" charset="0"/>
              </a:rPr>
              <a:t>Man</a:t>
            </a:r>
            <a:br>
              <a:rPr lang="en-US" altLang="en-US" sz="1600">
                <a:latin typeface="Calibri" pitchFamily="34" charset="0"/>
              </a:rPr>
            </a:br>
            <a:r>
              <a:rPr lang="en-US" altLang="en-US" sz="1600">
                <a:latin typeface="Calibri" pitchFamily="34" charset="0"/>
              </a:rPr>
              <a:t>[3 partitions]</a:t>
            </a:r>
          </a:p>
        </p:txBody>
      </p:sp>
      <p:sp>
        <p:nvSpPr>
          <p:cNvPr id="42" name="Text Box 13"/>
          <p:cNvSpPr txBox="1">
            <a:spLocks noChangeArrowheads="1"/>
          </p:cNvSpPr>
          <p:nvPr/>
        </p:nvSpPr>
        <p:spPr bwMode="auto">
          <a:xfrm>
            <a:off x="3124200" y="32004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>
                <a:latin typeface="Calibri" pitchFamily="34" charset="0"/>
              </a:rPr>
              <a:t>married</a:t>
            </a:r>
          </a:p>
        </p:txBody>
      </p:sp>
      <p:cxnSp>
        <p:nvCxnSpPr>
          <p:cNvPr id="43" name="AutoShape 14"/>
          <p:cNvCxnSpPr>
            <a:cxnSpLocks noChangeShapeType="1"/>
            <a:stCxn id="41" idx="3"/>
            <a:endCxn id="42" idx="1"/>
          </p:cNvCxnSpPr>
          <p:nvPr/>
        </p:nvCxnSpPr>
        <p:spPr bwMode="auto">
          <a:xfrm flipV="1">
            <a:off x="2438400" y="3368675"/>
            <a:ext cx="685800" cy="5794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" name="Text Box 15"/>
          <p:cNvSpPr txBox="1">
            <a:spLocks noChangeArrowheads="1"/>
          </p:cNvSpPr>
          <p:nvPr/>
        </p:nvSpPr>
        <p:spPr bwMode="auto">
          <a:xfrm>
            <a:off x="3124200" y="37338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1">
                <a:latin typeface="Calibri" pitchFamily="34" charset="0"/>
              </a:rPr>
              <a:t>single</a:t>
            </a:r>
          </a:p>
        </p:txBody>
      </p:sp>
      <p:cxnSp>
        <p:nvCxnSpPr>
          <p:cNvPr id="45" name="AutoShape 16"/>
          <p:cNvCxnSpPr>
            <a:cxnSpLocks noChangeShapeType="1"/>
            <a:stCxn id="41" idx="3"/>
            <a:endCxn id="44" idx="1"/>
          </p:cNvCxnSpPr>
          <p:nvPr/>
        </p:nvCxnSpPr>
        <p:spPr bwMode="auto">
          <a:xfrm flipV="1">
            <a:off x="2438400" y="3902075"/>
            <a:ext cx="685800" cy="460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Text Box 17"/>
          <p:cNvSpPr txBox="1">
            <a:spLocks noChangeArrowheads="1"/>
          </p:cNvSpPr>
          <p:nvPr/>
        </p:nvSpPr>
        <p:spPr bwMode="auto">
          <a:xfrm>
            <a:off x="4876800" y="2590800"/>
            <a:ext cx="1371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1">
                <a:latin typeface="Calibri" pitchFamily="34" charset="0"/>
              </a:rPr>
              <a:t>To the same woman</a:t>
            </a:r>
          </a:p>
        </p:txBody>
      </p:sp>
      <p:cxnSp>
        <p:nvCxnSpPr>
          <p:cNvPr id="47" name="AutoShape 18"/>
          <p:cNvCxnSpPr>
            <a:cxnSpLocks noChangeShapeType="1"/>
            <a:stCxn id="42" idx="3"/>
            <a:endCxn id="46" idx="1"/>
          </p:cNvCxnSpPr>
          <p:nvPr/>
        </p:nvCxnSpPr>
        <p:spPr bwMode="auto">
          <a:xfrm flipV="1">
            <a:off x="4038600" y="2882900"/>
            <a:ext cx="838200" cy="485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" name="Text Box 19"/>
          <p:cNvSpPr txBox="1">
            <a:spLocks noChangeArrowheads="1"/>
          </p:cNvSpPr>
          <p:nvPr/>
        </p:nvSpPr>
        <p:spPr bwMode="auto">
          <a:xfrm>
            <a:off x="4953000" y="3429000"/>
            <a:ext cx="144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1">
                <a:latin typeface="Calibri" pitchFamily="34" charset="0"/>
              </a:rPr>
              <a:t>To a different woman</a:t>
            </a:r>
          </a:p>
        </p:txBody>
      </p:sp>
      <p:cxnSp>
        <p:nvCxnSpPr>
          <p:cNvPr id="49" name="AutoShape 20"/>
          <p:cNvCxnSpPr>
            <a:cxnSpLocks noChangeShapeType="1"/>
            <a:stCxn id="42" idx="3"/>
            <a:endCxn id="48" idx="1"/>
          </p:cNvCxnSpPr>
          <p:nvPr/>
        </p:nvCxnSpPr>
        <p:spPr bwMode="auto">
          <a:xfrm>
            <a:off x="4038600" y="3368675"/>
            <a:ext cx="914400" cy="352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Text Box 21"/>
          <p:cNvSpPr txBox="1">
            <a:spLocks noChangeArrowheads="1"/>
          </p:cNvSpPr>
          <p:nvPr/>
        </p:nvSpPr>
        <p:spPr bwMode="auto">
          <a:xfrm>
            <a:off x="1066800" y="5607050"/>
            <a:ext cx="1371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600">
                <a:latin typeface="Calibri" pitchFamily="34" charset="0"/>
              </a:rPr>
              <a:t>Woman</a:t>
            </a:r>
            <a:br>
              <a:rPr lang="en-US" altLang="en-US" sz="1600">
                <a:latin typeface="Calibri" pitchFamily="34" charset="0"/>
              </a:rPr>
            </a:br>
            <a:r>
              <a:rPr lang="en-US" altLang="en-US" sz="1600">
                <a:latin typeface="Calibri" pitchFamily="34" charset="0"/>
              </a:rPr>
              <a:t>[4 partitions]</a:t>
            </a:r>
          </a:p>
        </p:txBody>
      </p:sp>
      <p:sp>
        <p:nvSpPr>
          <p:cNvPr id="51" name="Text Box 22"/>
          <p:cNvSpPr txBox="1">
            <a:spLocks noChangeArrowheads="1"/>
          </p:cNvSpPr>
          <p:nvPr/>
        </p:nvSpPr>
        <p:spPr bwMode="auto">
          <a:xfrm>
            <a:off x="3124200" y="514985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>
                <a:latin typeface="Calibri" pitchFamily="34" charset="0"/>
              </a:rPr>
              <a:t>married</a:t>
            </a:r>
          </a:p>
        </p:txBody>
      </p:sp>
      <p:cxnSp>
        <p:nvCxnSpPr>
          <p:cNvPr id="52" name="AutoShape 23"/>
          <p:cNvCxnSpPr>
            <a:cxnSpLocks noChangeShapeType="1"/>
            <a:stCxn id="50" idx="3"/>
            <a:endCxn id="51" idx="1"/>
          </p:cNvCxnSpPr>
          <p:nvPr/>
        </p:nvCxnSpPr>
        <p:spPr bwMode="auto">
          <a:xfrm flipV="1">
            <a:off x="2438400" y="5318125"/>
            <a:ext cx="685800" cy="5794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" name="Text Box 24"/>
          <p:cNvSpPr txBox="1">
            <a:spLocks noChangeArrowheads="1"/>
          </p:cNvSpPr>
          <p:nvPr/>
        </p:nvSpPr>
        <p:spPr bwMode="auto">
          <a:xfrm>
            <a:off x="3124200" y="568325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1">
                <a:latin typeface="Calibri" pitchFamily="34" charset="0"/>
              </a:rPr>
              <a:t>single</a:t>
            </a:r>
          </a:p>
        </p:txBody>
      </p:sp>
      <p:cxnSp>
        <p:nvCxnSpPr>
          <p:cNvPr id="54" name="AutoShape 25"/>
          <p:cNvCxnSpPr>
            <a:cxnSpLocks noChangeShapeType="1"/>
            <a:stCxn id="50" idx="3"/>
            <a:endCxn id="53" idx="1"/>
          </p:cNvCxnSpPr>
          <p:nvPr/>
        </p:nvCxnSpPr>
        <p:spPr bwMode="auto">
          <a:xfrm flipV="1">
            <a:off x="2438400" y="5851525"/>
            <a:ext cx="685800" cy="460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" name="Text Box 26"/>
          <p:cNvSpPr txBox="1">
            <a:spLocks noChangeArrowheads="1"/>
          </p:cNvSpPr>
          <p:nvPr/>
        </p:nvSpPr>
        <p:spPr bwMode="auto">
          <a:xfrm>
            <a:off x="4876800" y="4540250"/>
            <a:ext cx="121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1">
                <a:latin typeface="Calibri" pitchFamily="34" charset="0"/>
              </a:rPr>
              <a:t>To the same man</a:t>
            </a:r>
          </a:p>
        </p:txBody>
      </p:sp>
      <p:cxnSp>
        <p:nvCxnSpPr>
          <p:cNvPr id="56" name="AutoShape 27"/>
          <p:cNvCxnSpPr>
            <a:cxnSpLocks noChangeShapeType="1"/>
            <a:stCxn id="51" idx="3"/>
            <a:endCxn id="55" idx="1"/>
          </p:cNvCxnSpPr>
          <p:nvPr/>
        </p:nvCxnSpPr>
        <p:spPr bwMode="auto">
          <a:xfrm flipV="1">
            <a:off x="4038600" y="4832350"/>
            <a:ext cx="838200" cy="485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" name="Text Box 28"/>
          <p:cNvSpPr txBox="1">
            <a:spLocks noChangeArrowheads="1"/>
          </p:cNvSpPr>
          <p:nvPr/>
        </p:nvSpPr>
        <p:spPr bwMode="auto">
          <a:xfrm>
            <a:off x="4953000" y="5378450"/>
            <a:ext cx="1524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1">
                <a:latin typeface="Calibri" pitchFamily="34" charset="0"/>
              </a:rPr>
              <a:t>To a different man</a:t>
            </a:r>
          </a:p>
        </p:txBody>
      </p:sp>
      <p:cxnSp>
        <p:nvCxnSpPr>
          <p:cNvPr id="58" name="AutoShape 29"/>
          <p:cNvCxnSpPr>
            <a:cxnSpLocks noChangeShapeType="1"/>
            <a:stCxn id="51" idx="3"/>
            <a:endCxn id="57" idx="1"/>
          </p:cNvCxnSpPr>
          <p:nvPr/>
        </p:nvCxnSpPr>
        <p:spPr bwMode="auto">
          <a:xfrm>
            <a:off x="4038600" y="5318125"/>
            <a:ext cx="914400" cy="352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" name="Text Box 30"/>
          <p:cNvSpPr txBox="1">
            <a:spLocks noChangeArrowheads="1"/>
          </p:cNvSpPr>
          <p:nvPr/>
        </p:nvSpPr>
        <p:spPr bwMode="auto">
          <a:xfrm>
            <a:off x="3124200" y="61722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1">
                <a:latin typeface="Calibri" pitchFamily="34" charset="0"/>
              </a:rPr>
              <a:t>null</a:t>
            </a:r>
          </a:p>
        </p:txBody>
      </p:sp>
      <p:cxnSp>
        <p:nvCxnSpPr>
          <p:cNvPr id="60" name="AutoShape 31"/>
          <p:cNvCxnSpPr>
            <a:cxnSpLocks noChangeShapeType="1"/>
            <a:stCxn id="50" idx="3"/>
            <a:endCxn id="59" idx="1"/>
          </p:cNvCxnSpPr>
          <p:nvPr/>
        </p:nvCxnSpPr>
        <p:spPr bwMode="auto">
          <a:xfrm>
            <a:off x="2438400" y="5897563"/>
            <a:ext cx="685800" cy="4429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27724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23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4</cp:revision>
  <dcterms:created xsi:type="dcterms:W3CDTF">2017-07-12T14:19:22Z</dcterms:created>
  <dcterms:modified xsi:type="dcterms:W3CDTF">2017-07-12T14:26:21Z</dcterms:modified>
</cp:coreProperties>
</file>