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6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51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32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62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28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16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6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372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01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21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2613-D348-4AD8-BC88-BB3F1C2A888F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372B-6E80-4B9B-AE15-85139D889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1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9341" y="4125223"/>
            <a:ext cx="17587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4724399" y="521386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0376" y="5562600"/>
            <a:ext cx="22098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 smtClean="0"/>
              <a:t>EvaluationReport</a:t>
            </a:r>
            <a:endParaRPr lang="en-US" dirty="0"/>
          </a:p>
        </p:txBody>
      </p:sp>
      <p:cxnSp>
        <p:nvCxnSpPr>
          <p:cNvPr id="7" name="Elbow Connector 6"/>
          <p:cNvCxnSpPr>
            <a:stCxn id="5" idx="3"/>
            <a:endCxn id="6" idx="0"/>
          </p:cNvCxnSpPr>
          <p:nvPr/>
        </p:nvCxnSpPr>
        <p:spPr>
          <a:xfrm rot="5400000">
            <a:off x="4738821" y="5462721"/>
            <a:ext cx="196335" cy="34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59341" y="4486165"/>
            <a:ext cx="1758717" cy="332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9341" y="4818471"/>
            <a:ext cx="17587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print()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0376" y="5933963"/>
            <a:ext cx="22098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376" y="6305326"/>
            <a:ext cx="22098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print()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2017-06-09T03:11:48Z</dcterms:created>
  <dcterms:modified xsi:type="dcterms:W3CDTF">2017-06-09T03:12:27Z</dcterms:modified>
</cp:coreProperties>
</file>