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522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860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410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086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614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392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985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750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642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195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241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388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67534" y="4710750"/>
            <a:ext cx="1999398" cy="35370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Academic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5" name="Elbow Connector 4"/>
          <p:cNvCxnSpPr>
            <a:stCxn id="4" idx="0"/>
            <a:endCxn id="6" idx="2"/>
          </p:cNvCxnSpPr>
          <p:nvPr/>
        </p:nvCxnSpPr>
        <p:spPr>
          <a:xfrm rot="5400000" flipH="1" flipV="1">
            <a:off x="6140645" y="3933688"/>
            <a:ext cx="303650" cy="1250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Extract 5"/>
          <p:cNvSpPr/>
          <p:nvPr/>
        </p:nvSpPr>
        <p:spPr>
          <a:xfrm>
            <a:off x="6803407" y="4178500"/>
            <a:ext cx="228600" cy="228600"/>
          </a:xfrm>
          <a:prstGeom prst="flowChartExtra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Rectangle 6"/>
          <p:cNvSpPr/>
          <p:nvPr/>
        </p:nvSpPr>
        <p:spPr>
          <a:xfrm>
            <a:off x="6817059" y="4697104"/>
            <a:ext cx="2133600" cy="381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Admin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8" name="Elbow Connector 7"/>
          <p:cNvCxnSpPr>
            <a:stCxn id="7" idx="0"/>
            <a:endCxn id="6" idx="2"/>
          </p:cNvCxnSpPr>
          <p:nvPr/>
        </p:nvCxnSpPr>
        <p:spPr>
          <a:xfrm rot="16200000" flipV="1">
            <a:off x="7255781" y="4069026"/>
            <a:ext cx="290004" cy="9661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812237" y="3808541"/>
            <a:ext cx="2210940" cy="36995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Staff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57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</cp:revision>
  <dcterms:created xsi:type="dcterms:W3CDTF">2017-06-09T06:23:32Z</dcterms:created>
  <dcterms:modified xsi:type="dcterms:W3CDTF">2017-06-09T06:24:41Z</dcterms:modified>
</cp:coreProperties>
</file>