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522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860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410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086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614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392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985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750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642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195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241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388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086427"/>
              </p:ext>
            </p:extLst>
          </p:nvPr>
        </p:nvGraphicFramePr>
        <p:xfrm>
          <a:off x="6203734" y="556054"/>
          <a:ext cx="2149433" cy="1362456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149433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B994D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Admin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45720" marR="45720" horzOverflow="overflow"/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B994D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name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B994D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salary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45720" marR="45720" horzOverflow="overflow"/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B994D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adjustSalary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B994D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doAdminStuff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45720" marR="45720" horzOverflow="overflow"/>
                </a:tc>
              </a:tr>
            </a:tbl>
          </a:graphicData>
        </a:graphic>
      </p:graphicFrame>
      <p:graphicFrame>
        <p:nvGraphicFramePr>
          <p:cNvPr id="11" name="Group 14"/>
          <p:cNvGraphicFramePr>
            <a:graphicFrameLocks noGrp="1"/>
          </p:cNvGraphicFramePr>
          <p:nvPr/>
        </p:nvGraphicFramePr>
        <p:xfrm>
          <a:off x="2897275" y="1210961"/>
          <a:ext cx="1879804" cy="101250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879804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B994D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Payroll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45720" marR="45720" horzOverflow="overflow"/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B994D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45720" marR="45720" horzOverflow="overflow"/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B994D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adjustSalary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45720" marR="45720" horzOverflow="overflow"/>
                </a:tc>
              </a:tr>
            </a:tbl>
          </a:graphicData>
        </a:graphic>
      </p:graphicFrame>
      <p:graphicFrame>
        <p:nvGraphicFramePr>
          <p:cNvPr id="12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99300"/>
              </p:ext>
            </p:extLst>
          </p:nvPr>
        </p:nvGraphicFramePr>
        <p:xfrm>
          <a:off x="6211115" y="2130750"/>
          <a:ext cx="2208613" cy="1362456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208613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B994D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Academic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45720" marR="45720" horzOverflow="overflow"/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B994D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name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B994D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salary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45720" marR="45720" horzOverflow="overflow"/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B994D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adjustSalary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B994D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giveLecture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45720" marR="45720" horzOverflow="overflow"/>
                </a:tc>
              </a:tr>
            </a:tbl>
          </a:graphicData>
        </a:graphic>
      </p:graphicFrame>
      <p:cxnSp>
        <p:nvCxnSpPr>
          <p:cNvPr id="13" name="AutoShape 58"/>
          <p:cNvCxnSpPr>
            <a:cxnSpLocks noChangeShapeType="1"/>
          </p:cNvCxnSpPr>
          <p:nvPr/>
        </p:nvCxnSpPr>
        <p:spPr bwMode="auto">
          <a:xfrm flipV="1">
            <a:off x="4789437" y="1124465"/>
            <a:ext cx="1401298" cy="50662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" name="Text Box 80"/>
          <p:cNvSpPr txBox="1">
            <a:spLocks noChangeArrowheads="1"/>
          </p:cNvSpPr>
          <p:nvPr/>
        </p:nvSpPr>
        <p:spPr bwMode="auto">
          <a:xfrm>
            <a:off x="5591049" y="757980"/>
            <a:ext cx="3048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5" name="Text Box 81"/>
          <p:cNvSpPr txBox="1">
            <a:spLocks noChangeArrowheads="1"/>
          </p:cNvSpPr>
          <p:nvPr/>
        </p:nvSpPr>
        <p:spPr bwMode="auto">
          <a:xfrm>
            <a:off x="5883492" y="2175746"/>
            <a:ext cx="3048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16" name="AutoShape 58"/>
          <p:cNvCxnSpPr>
            <a:cxnSpLocks noChangeShapeType="1"/>
          </p:cNvCxnSpPr>
          <p:nvPr/>
        </p:nvCxnSpPr>
        <p:spPr bwMode="auto">
          <a:xfrm>
            <a:off x="4769708" y="1618735"/>
            <a:ext cx="1421027" cy="95147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46557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19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3</cp:revision>
  <dcterms:created xsi:type="dcterms:W3CDTF">2017-06-09T06:23:32Z</dcterms:created>
  <dcterms:modified xsi:type="dcterms:W3CDTF">2017-06-09T07:53:22Z</dcterms:modified>
</cp:coreProperties>
</file>