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9" showSpecialPlsOnTitleSld="0">
  <p:sldMasterIdLst>
    <p:sldMasterId id="2147483648" r:id="rId1"/>
  </p:sldMasterIdLst>
  <p:notesMasterIdLst>
    <p:notesMasterId r:id="rId3"/>
  </p:notesMasterIdLst>
  <p:sldIdLst>
    <p:sldId id="474" r:id="rId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6992F-2C7D-4D2E-878F-4F2000F447DD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385E2-DBFA-425E-A1FB-DAB4B19615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4326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0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0600" y="3657599"/>
            <a:ext cx="1143000" cy="3693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4648200" y="3047999"/>
            <a:ext cx="3581400" cy="1295400"/>
          </a:xfrm>
          <a:prstGeom prst="foldedCorner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3048000"/>
            <a:ext cx="3581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UML Notation : Aggregation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3663433"/>
            <a:ext cx="1143000" cy="3693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Contained</a:t>
            </a:r>
            <a:endParaRPr lang="en-US" dirty="0"/>
          </a:p>
        </p:txBody>
      </p:sp>
      <p:cxnSp>
        <p:nvCxnSpPr>
          <p:cNvPr id="9" name="Elbow Connector 8"/>
          <p:cNvCxnSpPr>
            <a:stCxn id="5" idx="3"/>
            <a:endCxn id="8" idx="1"/>
          </p:cNvCxnSpPr>
          <p:nvPr/>
        </p:nvCxnSpPr>
        <p:spPr>
          <a:xfrm>
            <a:off x="5943600" y="3842265"/>
            <a:ext cx="1066800" cy="58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5943600" y="3739633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3429000"/>
            <a:ext cx="685800" cy="3693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Club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19400" y="3434834"/>
            <a:ext cx="914400" cy="3693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Person</a:t>
            </a:r>
            <a:endParaRPr lang="en-US" dirty="0"/>
          </a:p>
        </p:txBody>
      </p:sp>
      <p:cxnSp>
        <p:nvCxnSpPr>
          <p:cNvPr id="13" name="Elbow Connector 12"/>
          <p:cNvCxnSpPr>
            <a:stCxn id="11" idx="3"/>
            <a:endCxn id="12" idx="1"/>
          </p:cNvCxnSpPr>
          <p:nvPr/>
        </p:nvCxnSpPr>
        <p:spPr>
          <a:xfrm>
            <a:off x="1752600" y="3613666"/>
            <a:ext cx="1066800" cy="58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1752600" y="3511034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52600" y="3733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</a:rPr>
              <a:t>*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98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</a:rPr>
              <a:t>1..*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29</dc:title>
  <dc:creator>Damith C. Rajapakse</dc:creator>
  <cp:lastModifiedBy>Rebekah Low</cp:lastModifiedBy>
  <cp:revision>4</cp:revision>
  <dcterms:created xsi:type="dcterms:W3CDTF">2009-12-02T07:39:47Z</dcterms:created>
  <dcterms:modified xsi:type="dcterms:W3CDTF">2017-05-23T05:10:52Z</dcterms:modified>
</cp:coreProperties>
</file>