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howSpecialPlsOnTitleSld="0">
  <p:sldMasterIdLst>
    <p:sldMasterId id="2147483648" r:id="rId1"/>
  </p:sldMasterIdLst>
  <p:notesMasterIdLst>
    <p:notesMasterId r:id="rId3"/>
  </p:notesMasterIdLst>
  <p:sldIdLst>
    <p:sldId id="458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8C9CB-23F8-4398-ACF8-E311AEEB82B6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107E-BB80-451B-9842-C034FCC92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33600" y="282523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181600" y="2819400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1600" y="3191649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33600" y="3191649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3429000" y="3375521"/>
            <a:ext cx="1752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28800" y="4888468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0" y="5251966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990600" y="4343400"/>
            <a:ext cx="6629400" cy="2057400"/>
          </a:xfrm>
          <a:prstGeom prst="foldedCorner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4343401"/>
            <a:ext cx="3733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Association (partial)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48768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19800" y="5251966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23" name="Elbow Connector 22"/>
          <p:cNvCxnSpPr>
            <a:stCxn id="18" idx="3"/>
            <a:endCxn id="22" idx="1"/>
          </p:cNvCxnSpPr>
          <p:nvPr/>
        </p:nvCxnSpPr>
        <p:spPr>
          <a:xfrm>
            <a:off x="3200400" y="5436632"/>
            <a:ext cx="2819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1600" y="3429000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429000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28800" y="55626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19800" y="55626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9</dc:title>
  <dc:creator>Damith C. Rajapakse</dc:creator>
  <cp:lastModifiedBy>Rebekah Low</cp:lastModifiedBy>
  <cp:revision>5</cp:revision>
  <dcterms:created xsi:type="dcterms:W3CDTF">2009-12-02T06:52:36Z</dcterms:created>
  <dcterms:modified xsi:type="dcterms:W3CDTF">2017-05-23T02:11:15Z</dcterms:modified>
</cp:coreProperties>
</file>