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howSpecialPlsOnTitleSld="0">
  <p:sldMasterIdLst>
    <p:sldMasterId id="2147483648" r:id="rId1"/>
  </p:sldMasterIdLst>
  <p:notesMasterIdLst>
    <p:notesMasterId r:id="rId3"/>
  </p:notesMasterIdLst>
  <p:sldIdLst>
    <p:sldId id="458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8C9CB-23F8-4398-ACF8-E311AEEB82B6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107E-BB80-451B-9842-C034FCC92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6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33600" y="2825234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Man</a:t>
            </a:r>
            <a:endParaRPr lang="en-US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181600" y="2819400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Woman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3429000" y="3070721"/>
            <a:ext cx="1752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266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052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husband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9</dc:title>
  <dc:creator>Damith C. Rajapakse</dc:creator>
  <cp:lastModifiedBy>Rebekah Low</cp:lastModifiedBy>
  <cp:revision>6</cp:revision>
  <dcterms:created xsi:type="dcterms:W3CDTF">2009-12-02T06:52:36Z</dcterms:created>
  <dcterms:modified xsi:type="dcterms:W3CDTF">2017-05-23T02:19:24Z</dcterms:modified>
</cp:coreProperties>
</file>