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5" showSpecialPlsOnTitleSld="0">
  <p:sldMasterIdLst>
    <p:sldMasterId id="2147483648" r:id="rId1"/>
  </p:sldMasterIdLst>
  <p:notesMasterIdLst>
    <p:notesMasterId r:id="rId3"/>
  </p:notesMasterIdLst>
  <p:sldIdLst>
    <p:sldId id="470" r:id="rId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04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9CB6A-0C2C-44B9-9848-1C59DACE691A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2C01B-E0A6-4C51-B509-43E4CB5695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07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B797-2628-476A-9ECD-6773D97C265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4326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0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04800" y="1905000"/>
            <a:ext cx="5105400" cy="350520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657600" y="3276600"/>
            <a:ext cx="5257800" cy="350520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1000" y="2133600"/>
            <a:ext cx="144780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SquareGame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38600" y="2667000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33" name="Elbow Connector 6"/>
          <p:cNvCxnSpPr>
            <a:stCxn id="31" idx="3"/>
            <a:endCxn id="32" idx="0"/>
          </p:cNvCxnSpPr>
          <p:nvPr/>
        </p:nvCxnSpPr>
        <p:spPr>
          <a:xfrm>
            <a:off x="1828800" y="2318266"/>
            <a:ext cx="2781300" cy="348734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362200" y="189333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81200" y="3112532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Piece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3400" y="3798332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Board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81200" y="4331732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Square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38" name="Elbow Connector 26"/>
          <p:cNvCxnSpPr>
            <a:stCxn id="35" idx="0"/>
            <a:endCxn id="32" idx="1"/>
          </p:cNvCxnSpPr>
          <p:nvPr/>
        </p:nvCxnSpPr>
        <p:spPr>
          <a:xfrm rot="5400000" flipH="1" flipV="1">
            <a:off x="3165217" y="2239149"/>
            <a:ext cx="260866" cy="148590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9" name="Elbow Connector 38"/>
          <p:cNvCxnSpPr>
            <a:stCxn id="31" idx="2"/>
            <a:endCxn id="36" idx="0"/>
          </p:cNvCxnSpPr>
          <p:nvPr/>
        </p:nvCxnSpPr>
        <p:spPr>
          <a:xfrm rot="5400000">
            <a:off x="457200" y="3150632"/>
            <a:ext cx="12954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Elbow Connector 39"/>
          <p:cNvCxnSpPr>
            <a:stCxn id="37" idx="0"/>
            <a:endCxn id="35" idx="2"/>
          </p:cNvCxnSpPr>
          <p:nvPr/>
        </p:nvCxnSpPr>
        <p:spPr>
          <a:xfrm rot="5400000" flipH="1" flipV="1">
            <a:off x="2127766" y="3906798"/>
            <a:ext cx="849868" cy="1588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41" name="Elbow Connector 43"/>
          <p:cNvCxnSpPr>
            <a:stCxn id="36" idx="2"/>
            <a:endCxn id="37" idx="1"/>
          </p:cNvCxnSpPr>
          <p:nvPr/>
        </p:nvCxnSpPr>
        <p:spPr>
          <a:xfrm rot="16200000" flipH="1">
            <a:off x="1368683" y="3903881"/>
            <a:ext cx="348734" cy="87630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1981200" y="4648200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number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19400" y="250293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owns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108466" y="29278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lang="en-US" b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played 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6800" y="417933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     100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has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1828801" y="3657601"/>
            <a:ext cx="97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lang="en-US" b="1" kern="0" dirty="0" smtClean="0">
                <a:solidFill>
                  <a:srgbClr val="FF0000"/>
                </a:solidFill>
                <a:latin typeface="Calibri" pitchFamily="34" charset="0"/>
              </a:rPr>
              <a:t> 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is 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38600" y="227433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2..*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09800" y="273153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90800" y="341733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*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86200" y="3701534"/>
            <a:ext cx="144780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SquareGame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543800" y="4234934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53" name="Elbow Connector 6"/>
          <p:cNvCxnSpPr>
            <a:stCxn id="51" idx="3"/>
            <a:endCxn id="52" idx="0"/>
          </p:cNvCxnSpPr>
          <p:nvPr/>
        </p:nvCxnSpPr>
        <p:spPr>
          <a:xfrm>
            <a:off x="5334000" y="3886200"/>
            <a:ext cx="2781300" cy="348734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5867400" y="346126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plays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82004" y="4680466"/>
            <a:ext cx="14478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Piece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038600" y="5366266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Board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86400" y="5899666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Square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58" name="Elbow Connector 26"/>
          <p:cNvCxnSpPr>
            <a:stCxn id="55" idx="0"/>
            <a:endCxn id="52" idx="1"/>
          </p:cNvCxnSpPr>
          <p:nvPr/>
        </p:nvCxnSpPr>
        <p:spPr>
          <a:xfrm rot="5400000" flipH="1" flipV="1">
            <a:off x="6744419" y="3881085"/>
            <a:ext cx="260866" cy="1337896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9" name="Elbow Connector 58"/>
          <p:cNvCxnSpPr>
            <a:stCxn id="51" idx="2"/>
            <a:endCxn id="56" idx="0"/>
          </p:cNvCxnSpPr>
          <p:nvPr/>
        </p:nvCxnSpPr>
        <p:spPr>
          <a:xfrm rot="5400000">
            <a:off x="3962400" y="4718566"/>
            <a:ext cx="12954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1" name="Elbow Connector 43"/>
          <p:cNvCxnSpPr>
            <a:stCxn id="56" idx="2"/>
            <a:endCxn id="57" idx="1"/>
          </p:cNvCxnSpPr>
          <p:nvPr/>
        </p:nvCxnSpPr>
        <p:spPr>
          <a:xfrm rot="16200000" flipH="1">
            <a:off x="4873883" y="5471815"/>
            <a:ext cx="348734" cy="87630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5486400" y="6248400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number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324600" y="407086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owns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 rot="16200000">
            <a:off x="3613666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lang="en-US" b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played 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72000" y="574726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     100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has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43800" y="38422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2..*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15000" y="4299466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482004" y="5029200"/>
            <a:ext cx="14478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isOn:Square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0.. 1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6" name="Striped Right Arrow 65"/>
          <p:cNvSpPr/>
          <p:nvPr/>
        </p:nvSpPr>
        <p:spPr>
          <a:xfrm>
            <a:off x="3276600" y="5181600"/>
            <a:ext cx="533400" cy="457200"/>
          </a:xfrm>
          <a:prstGeom prst="striped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itle 6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981200" y="5017477"/>
            <a:ext cx="1143000" cy="1524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86400" y="6541532"/>
            <a:ext cx="1143000" cy="1524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482004" y="5354543"/>
            <a:ext cx="1447800" cy="184666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</Words>
  <Application>Microsoft Office PowerPoint</Application>
  <PresentationFormat>On-screen Show (4:3)</PresentationFormat>
  <Paragraphs>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25</dc:title>
  <dc:creator>Damith C. Rajapakse</dc:creator>
  <cp:lastModifiedBy>Rebekah Low</cp:lastModifiedBy>
  <cp:revision>7</cp:revision>
  <dcterms:created xsi:type="dcterms:W3CDTF">2009-12-02T07:16:11Z</dcterms:created>
  <dcterms:modified xsi:type="dcterms:W3CDTF">2017-05-23T05:04:07Z</dcterms:modified>
</cp:coreProperties>
</file>