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15" showSpecialPlsOnTitleSld="0">
  <p:sldMasterIdLst>
    <p:sldMasterId id="2147483648" r:id="rId1"/>
  </p:sldMasterIdLst>
  <p:notesMasterIdLst>
    <p:notesMasterId r:id="rId3"/>
  </p:notesMasterIdLst>
  <p:sldIdLst>
    <p:sldId id="1162" r:id="rId2"/>
  </p:sldIdLst>
  <p:sldSz cx="9144000" cy="6858000" type="screen4x3"/>
  <p:notesSz cx="7315200" cy="9601200"/>
  <p:defaultTextStyle>
    <a:defPPr>
      <a:defRPr lang="en-US"/>
    </a:defPPr>
    <a:lvl1pPr marL="0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6366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2733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9099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5465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81832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18199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4566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90932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FF"/>
    <a:srgbClr val="66FF33"/>
    <a:srgbClr val="0000FF"/>
    <a:srgbClr val="FFFF9F"/>
    <a:srgbClr val="FFFF65"/>
    <a:srgbClr val="FFFF66"/>
    <a:srgbClr val="3B689F"/>
    <a:srgbClr val="FF6600"/>
    <a:srgbClr val="F79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356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9845A-3DC5-4B34-B631-FB1B05DA96CD}" type="datetimeFigureOut">
              <a:rPr lang="en-SG" smtClean="0"/>
              <a:pPr/>
              <a:t>23/5/2017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1045A-D387-4C24-9319-5C4971BFD27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706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36366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72733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09099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45465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81832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18199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54566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90932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797-2628-476A-9ECD-6773D97C2656}" type="slidenum">
              <a:rPr lang="en-US" smtClean="0"/>
              <a:pPr/>
              <a:t>115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55776" y="3284984"/>
            <a:ext cx="2403607" cy="43088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Student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53798" y="3679648"/>
            <a:ext cx="2405586" cy="70788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name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totalStudents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3798" y="4365907"/>
            <a:ext cx="2405586" cy="70788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vl="0" defTabSz="914400">
              <a:defRPr/>
            </a:pPr>
            <a:r>
              <a:rPr lang="en-US" sz="2000" u="sng" kern="0" dirty="0" smtClean="0">
                <a:solidFill>
                  <a:srgbClr val="FF0000"/>
                </a:solidFill>
                <a:latin typeface="Calibri" pitchFamily="34" charset="0"/>
              </a:rPr>
              <a:t>get</a:t>
            </a:r>
            <a:r>
              <a:rPr kumimoji="0" lang="en-US" sz="2000" b="0" i="0" u="sng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TotalStudents</a:t>
            </a:r>
            <a:r>
              <a:rPr kumimoji="0" 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()</a:t>
            </a:r>
          </a:p>
          <a:p>
            <a:pPr lvl="0" defTabSz="914400">
              <a:defRPr/>
            </a:pPr>
            <a:r>
              <a:rPr lang="en-US" sz="2000" kern="0" dirty="0" err="1" smtClean="0">
                <a:solidFill>
                  <a:schemeClr val="tx1"/>
                </a:solidFill>
                <a:latin typeface="Calibri" pitchFamily="34" charset="0"/>
              </a:rPr>
              <a:t>calculateCAP</a:t>
            </a:r>
            <a:r>
              <a:rPr lang="en-US" sz="2000" kern="0" dirty="0" smtClean="0">
                <a:solidFill>
                  <a:schemeClr val="tx1"/>
                </a:solidFill>
                <a:latin typeface="Calibri" pitchFamily="34" charset="0"/>
              </a:rPr>
              <a:t>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3912" y="0"/>
            <a:ext cx="70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[Ch.4]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Class-level members</dc:title>
  <dc:creator>Damith</dc:creator>
  <cp:lastModifiedBy>Rebekah Low</cp:lastModifiedBy>
  <cp:revision>2</cp:revision>
  <dcterms:created xsi:type="dcterms:W3CDTF">2011-07-30T13:39:55Z</dcterms:created>
  <dcterms:modified xsi:type="dcterms:W3CDTF">2017-05-23T05:09:41Z</dcterms:modified>
</cp:coreProperties>
</file>