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25" showSpecialPlsOnTitleSld="0">
  <p:sldMasterIdLst>
    <p:sldMasterId id="2147483648" r:id="rId1"/>
  </p:sldMasterIdLst>
  <p:notesMasterIdLst>
    <p:notesMasterId r:id="rId3"/>
  </p:notesMasterIdLst>
  <p:sldIdLst>
    <p:sldId id="1204" r:id="rId2"/>
  </p:sldIdLst>
  <p:sldSz cx="9144000" cy="6858000" type="screen4x3"/>
  <p:notesSz cx="7315200" cy="9601200"/>
  <p:defaultTextStyle>
    <a:defPPr>
      <a:defRPr lang="en-US"/>
    </a:defPPr>
    <a:lvl1pPr marL="0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FF"/>
    <a:srgbClr val="66FF33"/>
    <a:srgbClr val="0000FF"/>
    <a:srgbClr val="FFFF9F"/>
    <a:srgbClr val="FFFF65"/>
    <a:srgbClr val="FFFF66"/>
    <a:srgbClr val="3B689F"/>
    <a:srgbClr val="FF6600"/>
    <a:srgbClr val="F7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3E59C-3C32-499E-A591-C4E10222CD9C}" type="datetimeFigureOut">
              <a:rPr lang="en-SG" smtClean="0"/>
              <a:pPr/>
              <a:t>22/5/2017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EEF49-4535-4663-BACC-9FA3328E979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/>
              <a:pPr>
                <a:defRPr/>
              </a:pPr>
              <a:t>425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809" y="1396097"/>
            <a:ext cx="4387191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Class name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809" y="1700808"/>
            <a:ext cx="4387191" cy="7200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visibility name = default-value</a:t>
            </a:r>
          </a:p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809" y="2348881"/>
            <a:ext cx="4387191" cy="6703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visibility name (parameter-list) : return-type</a:t>
            </a:r>
          </a:p>
          <a:p>
            <a:pPr lvl="0" defTabSz="914400"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 pitchFamily="34" charset="0"/>
              </a:rPr>
              <a:t>… 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4644008" y="1700808"/>
            <a:ext cx="144016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36" name="TextBox 35"/>
          <p:cNvSpPr txBox="1"/>
          <p:nvPr/>
        </p:nvSpPr>
        <p:spPr>
          <a:xfrm>
            <a:off x="4932040" y="184482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attributes</a:t>
            </a:r>
            <a:endParaRPr lang="en-SG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932040" y="25649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methods</a:t>
            </a:r>
            <a:endParaRPr lang="en-SG" sz="1600" dirty="0"/>
          </a:p>
        </p:txBody>
      </p:sp>
      <p:sp>
        <p:nvSpPr>
          <p:cNvPr id="38" name="Right Brace 37"/>
          <p:cNvSpPr/>
          <p:nvPr/>
        </p:nvSpPr>
        <p:spPr>
          <a:xfrm>
            <a:off x="4644008" y="2420888"/>
            <a:ext cx="144016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Damith</dc:creator>
  <cp:lastModifiedBy>Rebekah Low</cp:lastModifiedBy>
  <cp:revision>4</cp:revision>
  <dcterms:created xsi:type="dcterms:W3CDTF">2011-07-30T12:40:24Z</dcterms:created>
  <dcterms:modified xsi:type="dcterms:W3CDTF">2017-05-22T04:38:52Z</dcterms:modified>
</cp:coreProperties>
</file>