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8" showSpecialPlsOnTitleSld="0">
  <p:sldMasterIdLst>
    <p:sldMasterId id="2147483648" r:id="rId1"/>
  </p:sldMasterIdLst>
  <p:notesMasterIdLst>
    <p:notesMasterId r:id="rId3"/>
  </p:notesMasterIdLst>
  <p:sldIdLst>
    <p:sldId id="473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1BE-07A6-4E24-9309-6247D9E3FA60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E383-8BDA-4231-AEFC-F1069C6F6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29200" y="4346316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Whole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4648200" y="3733799"/>
            <a:ext cx="3276600" cy="1295400"/>
          </a:xfrm>
          <a:prstGeom prst="foldedCorner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733800"/>
            <a:ext cx="32766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UML Notation : Composition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0400" y="4346316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Part</a:t>
            </a:r>
            <a:endParaRPr lang="en-US" dirty="0"/>
          </a:p>
        </p:txBody>
      </p:sp>
      <p:cxnSp>
        <p:nvCxnSpPr>
          <p:cNvPr id="11" name="Elbow Connector 10"/>
          <p:cNvCxnSpPr>
            <a:stCxn id="17" idx="3"/>
          </p:cNvCxnSpPr>
          <p:nvPr/>
        </p:nvCxnSpPr>
        <p:spPr>
          <a:xfrm>
            <a:off x="6172200" y="4530982"/>
            <a:ext cx="838200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5943600" y="4416682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400" y="38100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9400" y="382166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1" name="Elbow Connector 43"/>
          <p:cNvCxnSpPr>
            <a:stCxn id="24" idx="3"/>
            <a:endCxn id="20" idx="1"/>
          </p:cNvCxnSpPr>
          <p:nvPr/>
        </p:nvCxnSpPr>
        <p:spPr>
          <a:xfrm>
            <a:off x="1905000" y="4000500"/>
            <a:ext cx="914400" cy="583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905000" y="3581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100</a:t>
            </a:r>
          </a:p>
        </p:txBody>
      </p:sp>
      <p:sp>
        <p:nvSpPr>
          <p:cNvPr id="24" name="Flowchart: Decision 23"/>
          <p:cNvSpPr/>
          <p:nvPr/>
        </p:nvSpPr>
        <p:spPr>
          <a:xfrm>
            <a:off x="1676400" y="3886200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24000" y="4572000"/>
            <a:ext cx="11430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Folder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8" name="Elbow Connector 43"/>
          <p:cNvCxnSpPr>
            <a:stCxn id="31" idx="2"/>
            <a:endCxn id="26" idx="3"/>
          </p:cNvCxnSpPr>
          <p:nvPr/>
        </p:nvCxnSpPr>
        <p:spPr>
          <a:xfrm rot="5400000" flipH="1" flipV="1">
            <a:off x="2168783" y="4683383"/>
            <a:ext cx="424934" cy="571500"/>
          </a:xfrm>
          <a:prstGeom prst="bentConnector4">
            <a:avLst>
              <a:gd name="adj1" fmla="val -53797"/>
              <a:gd name="adj2" fmla="val 14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Flowchart: Decision 30"/>
          <p:cNvSpPr/>
          <p:nvPr/>
        </p:nvSpPr>
        <p:spPr>
          <a:xfrm>
            <a:off x="1981200" y="4953000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295400" y="5410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     is a sub-folder of &gt;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28</dc:title>
  <dc:creator>Damith C. Rajapakse</dc:creator>
  <cp:lastModifiedBy>Rebekah Low</cp:lastModifiedBy>
  <cp:revision>5</cp:revision>
  <dcterms:created xsi:type="dcterms:W3CDTF">2009-12-02T07:22:54Z</dcterms:created>
  <dcterms:modified xsi:type="dcterms:W3CDTF">2017-05-23T05:10:30Z</dcterms:modified>
</cp:coreProperties>
</file>