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7" showSpecialPlsOnTitleSld="0">
  <p:sldMasterIdLst>
    <p:sldMasterId id="2147483648" r:id="rId1"/>
  </p:sldMasterIdLst>
  <p:notesMasterIdLst>
    <p:notesMasterId r:id="rId3"/>
  </p:notesMasterIdLst>
  <p:sldIdLst>
    <p:sldId id="472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83FD-9250-4133-A438-D55A522AC6D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A4250-73E4-46C6-B575-AA58CBBA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nip Diagonal Corner Rectangle 53"/>
          <p:cNvSpPr/>
          <p:nvPr/>
        </p:nvSpPr>
        <p:spPr>
          <a:xfrm>
            <a:off x="4419600" y="2819400"/>
            <a:ext cx="4495800" cy="38100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nip Diagonal Corner Rectangle 52"/>
          <p:cNvSpPr/>
          <p:nvPr/>
        </p:nvSpPr>
        <p:spPr>
          <a:xfrm>
            <a:off x="228600" y="2819400"/>
            <a:ext cx="4038600" cy="38100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12420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311134"/>
            <a:ext cx="1524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312420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7" idx="1"/>
          </p:cNvCxnSpPr>
          <p:nvPr/>
        </p:nvCxnSpPr>
        <p:spPr>
          <a:xfrm>
            <a:off x="1447800" y="3308866"/>
            <a:ext cx="11811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Elbow Connector 8"/>
          <p:cNvCxnSpPr>
            <a:stCxn id="6" idx="0"/>
            <a:endCxn id="7" idx="2"/>
          </p:cNvCxnSpPr>
          <p:nvPr/>
        </p:nvCxnSpPr>
        <p:spPr>
          <a:xfrm rot="5400000" flipH="1" flipV="1">
            <a:off x="2791599" y="3902333"/>
            <a:ext cx="817602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438400" y="4636532"/>
            <a:ext cx="1524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FaceValue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" name="Elbow Connector 51"/>
          <p:cNvCxnSpPr>
            <a:stCxn id="5" idx="2"/>
            <a:endCxn id="6" idx="1"/>
          </p:cNvCxnSpPr>
          <p:nvPr/>
        </p:nvCxnSpPr>
        <p:spPr>
          <a:xfrm rot="16200000" flipH="1">
            <a:off x="1156216" y="3213616"/>
            <a:ext cx="1002268" cy="15621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524000" y="2960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9507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38745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57400" y="4953000"/>
            <a:ext cx="609600" cy="53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533400" y="5486400"/>
            <a:ext cx="2286000" cy="771346"/>
          </a:xfrm>
          <a:prstGeom prst="foldedCorner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{</a:t>
            </a:r>
            <a:r>
              <a:rPr lang="en-US" b="1" dirty="0" err="1" smtClean="0">
                <a:solidFill>
                  <a:schemeClr val="tx1"/>
                </a:solidFill>
              </a:rPr>
              <a:t>FaceValue</a:t>
            </a:r>
            <a:r>
              <a:rPr lang="en-US" b="1" dirty="0" smtClean="0">
                <a:solidFill>
                  <a:schemeClr val="tx1"/>
                </a:solidFill>
              </a:rPr>
              <a:t> can be 1,2,3,4,5 or 6 only}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5800" y="313586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4278868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10400" y="313586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25" idx="1"/>
          </p:cNvCxnSpPr>
          <p:nvPr/>
        </p:nvCxnSpPr>
        <p:spPr>
          <a:xfrm>
            <a:off x="5638800" y="3320534"/>
            <a:ext cx="13716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Elbow Connector 26"/>
          <p:cNvCxnSpPr>
            <a:stCxn id="24" idx="0"/>
            <a:endCxn id="25" idx="2"/>
          </p:cNvCxnSpPr>
          <p:nvPr/>
        </p:nvCxnSpPr>
        <p:spPr>
          <a:xfrm rot="5400000" flipH="1" flipV="1">
            <a:off x="7176016" y="3872984"/>
            <a:ext cx="773668" cy="38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6324600" y="4648201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FaceValue</a:t>
            </a:r>
            <a:r>
              <a:rPr lang="en-US" b="1" kern="0" noProof="0" dirty="0" smtClean="0">
                <a:latin typeface="Calibri" pitchFamily="34" charset="0"/>
              </a:rPr>
              <a:t>: DIE_VALUE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9" name="Elbow Connector 51"/>
          <p:cNvCxnSpPr>
            <a:stCxn id="23" idx="2"/>
            <a:endCxn id="24" idx="1"/>
          </p:cNvCxnSpPr>
          <p:nvPr/>
        </p:nvCxnSpPr>
        <p:spPr>
          <a:xfrm rot="16200000" flipH="1">
            <a:off x="5216783" y="3355717"/>
            <a:ext cx="958334" cy="1257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7150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3886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4495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57800" y="5283368"/>
            <a:ext cx="2362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DIE_VALUE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906869"/>
            <a:ext cx="2362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ONE, TWO, THREE, FOUR, FIVE, SIX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5" name="Striped Right Arrow 54"/>
          <p:cNvSpPr/>
          <p:nvPr/>
        </p:nvSpPr>
        <p:spPr>
          <a:xfrm>
            <a:off x="4038600" y="4495800"/>
            <a:ext cx="533400" cy="457200"/>
          </a:xfrm>
          <a:prstGeom prst="striped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17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27</dc:title>
  <dc:creator>Damith C. Rajapakse</dc:creator>
  <cp:lastModifiedBy>Rebekah Low</cp:lastModifiedBy>
  <cp:revision>4</cp:revision>
  <dcterms:created xsi:type="dcterms:W3CDTF">2009-12-02T07:20:12Z</dcterms:created>
  <dcterms:modified xsi:type="dcterms:W3CDTF">2017-05-23T05:07:59Z</dcterms:modified>
</cp:coreProperties>
</file>