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0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49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8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62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85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5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7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64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1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3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90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057400" y="2408283"/>
            <a:ext cx="3048000" cy="2057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05200" y="4618083"/>
            <a:ext cx="2819400" cy="1145138"/>
          </a:xfrm>
          <a:prstGeom prst="cub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Software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Under 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Test</a:t>
            </a:r>
          </a:p>
          <a:p>
            <a:pPr algn="ctr">
              <a:spcBef>
                <a:spcPct val="50000"/>
              </a:spcBef>
            </a:pP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(SUT)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09800" y="3627483"/>
            <a:ext cx="1295400" cy="685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Inputs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24600" y="3627483"/>
            <a:ext cx="1295400" cy="685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Actual </a:t>
            </a:r>
            <a:br>
              <a:rPr lang="en-US" sz="2000" b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output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657600" y="3627483"/>
            <a:ext cx="1295400" cy="685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>
                <a:latin typeface="Calibri" pitchFamily="34" charset="0"/>
              </a:rPr>
              <a:t>Expected </a:t>
            </a:r>
            <a:br>
              <a:rPr lang="en-US" sz="2000">
                <a:latin typeface="Calibri" pitchFamily="34" charset="0"/>
              </a:rPr>
            </a:br>
            <a:r>
              <a:rPr lang="en-US" sz="2000">
                <a:latin typeface="Calibri" pitchFamily="34" charset="0"/>
              </a:rPr>
              <a:t>output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33600" y="2408283"/>
            <a:ext cx="3200400" cy="1158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Test case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id: …</a:t>
            </a:r>
            <a:br>
              <a:rPr lang="en-US" sz="2000" b="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description: objectives, etc.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flipV="1">
            <a:off x="2667000" y="4286296"/>
            <a:ext cx="611188" cy="1150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10800000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6248400" y="4246608"/>
            <a:ext cx="1143000" cy="10255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4953000" y="3571921"/>
            <a:ext cx="1293813" cy="720725"/>
          </a:xfrm>
          <a:prstGeom prst="leftRightArrow">
            <a:avLst>
              <a:gd name="adj1" fmla="val 50000"/>
              <a:gd name="adj2" fmla="val 35903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00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2017-07-13T01:20:16Z</dcterms:created>
  <dcterms:modified xsi:type="dcterms:W3CDTF">2017-07-13T01:21:24Z</dcterms:modified>
</cp:coreProperties>
</file>