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02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449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88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6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85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9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50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878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6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1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37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955CB-CB1C-408F-913A-84196CE11D6C}" type="datetimeFigureOut">
              <a:rPr lang="en-SG" smtClean="0"/>
              <a:t>13/7/2017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A3F2-4BF5-41D0-9386-540C97C38B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90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16200000">
            <a:off x="2332831" y="3610769"/>
            <a:ext cx="1354138" cy="381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GUI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3124200"/>
            <a:ext cx="2057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Logic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6800" y="4648200"/>
            <a:ext cx="2133600" cy="762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Automated </a:t>
            </a:r>
            <a:r>
              <a:rPr lang="en-US" sz="2800" dirty="0"/>
              <a:t>API tester</a:t>
            </a:r>
          </a:p>
        </p:txBody>
      </p:sp>
      <p:cxnSp>
        <p:nvCxnSpPr>
          <p:cNvPr id="16" name="Elbow Connector 15"/>
          <p:cNvCxnSpPr>
            <a:stCxn id="15" idx="3"/>
            <a:endCxn id="14" idx="1"/>
          </p:cNvCxnSpPr>
          <p:nvPr/>
        </p:nvCxnSpPr>
        <p:spPr>
          <a:xfrm flipV="1">
            <a:off x="3200400" y="3771900"/>
            <a:ext cx="457200" cy="1257300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00400" y="3505200"/>
            <a:ext cx="4572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3352800"/>
            <a:ext cx="1447800" cy="5334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Manual testing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86000" y="3657600"/>
            <a:ext cx="457200" cy="0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01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</cp:revision>
  <dcterms:created xsi:type="dcterms:W3CDTF">2017-07-13T01:20:16Z</dcterms:created>
  <dcterms:modified xsi:type="dcterms:W3CDTF">2017-07-13T03:05:45Z</dcterms:modified>
</cp:coreProperties>
</file>