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894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898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577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008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644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58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96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85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264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313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813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270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995936" y="4227263"/>
            <a:ext cx="1447800" cy="609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Car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07352" y="4206726"/>
            <a:ext cx="1325088" cy="6477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Person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27" name="Elbow Connector 26"/>
          <p:cNvCxnSpPr>
            <a:stCxn id="28" idx="3"/>
            <a:endCxn id="26" idx="1"/>
          </p:cNvCxnSpPr>
          <p:nvPr/>
        </p:nvCxnSpPr>
        <p:spPr>
          <a:xfrm>
            <a:off x="5808388" y="4530576"/>
            <a:ext cx="1398964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5443736" y="4386560"/>
            <a:ext cx="364652" cy="288032"/>
          </a:xfrm>
          <a:prstGeom prst="flowChartDecisio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432147" y="4548464"/>
            <a:ext cx="737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driver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92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7</cp:revision>
  <dcterms:created xsi:type="dcterms:W3CDTF">2017-07-10T08:37:16Z</dcterms:created>
  <dcterms:modified xsi:type="dcterms:W3CDTF">2017-07-10T08:53:24Z</dcterms:modified>
</cp:coreProperties>
</file>