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89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9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0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6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1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1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7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619672" y="3429000"/>
            <a:ext cx="1368152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88024" y="3429000"/>
            <a:ext cx="1368152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Woman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03848" y="4221088"/>
            <a:ext cx="1368152" cy="430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Marriage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03848" y="4658652"/>
            <a:ext cx="1368152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Calibri" pitchFamily="34" charset="0"/>
              </a:rPr>
              <a:t>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licenseNo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03848" y="5335341"/>
            <a:ext cx="1368152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Calibri" pitchFamily="34" charset="0"/>
              </a:rPr>
              <a:t>divorce()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5" name="Straight Connector 34"/>
          <p:cNvCxnSpPr>
            <a:stCxn id="30" idx="3"/>
            <a:endCxn id="31" idx="1"/>
          </p:cNvCxnSpPr>
          <p:nvPr/>
        </p:nvCxnSpPr>
        <p:spPr>
          <a:xfrm>
            <a:off x="2987824" y="3644444"/>
            <a:ext cx="1800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3599892" y="3914636"/>
            <a:ext cx="50405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2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8</cp:revision>
  <dcterms:created xsi:type="dcterms:W3CDTF">2017-07-10T08:37:16Z</dcterms:created>
  <dcterms:modified xsi:type="dcterms:W3CDTF">2017-07-10T08:54:30Z</dcterms:modified>
</cp:coreProperties>
</file>