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5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63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Bar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1843336" y="2508870"/>
            <a:ext cx="11430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2017-07-10T08:37:16Z</dcterms:created>
  <dcterms:modified xsi:type="dcterms:W3CDTF">2017-07-10T08:44:04Z</dcterms:modified>
</cp:coreProperties>
</file>