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894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898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0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64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5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962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26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1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13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1FCF-AF23-48C3-A770-3432D6718C0C}" type="datetimeFigureOut">
              <a:rPr lang="en-SG" smtClean="0"/>
              <a:t>10/7/2017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66E7-C16C-455C-8FD9-23E78B83D85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270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67744" y="2165020"/>
            <a:ext cx="1325088" cy="6477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Logic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05097" y="2203120"/>
            <a:ext cx="2233551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ConfigGenerator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>
            <a:off x="3592832" y="2488870"/>
            <a:ext cx="1112266" cy="19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55419" y="211890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Cambria" pitchFamily="18" charset="0"/>
              </a:rPr>
              <a:t>1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2017-07-10T08:37:16Z</dcterms:created>
  <dcterms:modified xsi:type="dcterms:W3CDTF">2017-07-10T08:42:32Z</dcterms:modified>
</cp:coreProperties>
</file>