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894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898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577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008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644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58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96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85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264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313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813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270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2204864"/>
            <a:ext cx="1447800" cy="609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Logic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6336" y="2204864"/>
            <a:ext cx="1447800" cy="609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Minefield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6" name="Elbow Connector 5"/>
          <p:cNvCxnSpPr/>
          <p:nvPr/>
        </p:nvCxnSpPr>
        <p:spPr>
          <a:xfrm>
            <a:off x="1843336" y="2508870"/>
            <a:ext cx="1143000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92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</cp:revision>
  <dcterms:created xsi:type="dcterms:W3CDTF">2017-07-10T08:37:16Z</dcterms:created>
  <dcterms:modified xsi:type="dcterms:W3CDTF">2017-07-10T08:39:39Z</dcterms:modified>
</cp:coreProperties>
</file>