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89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98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0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4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6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1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1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7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95936" y="4227263"/>
            <a:ext cx="1447800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Car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0212" y="4206726"/>
            <a:ext cx="1325088" cy="647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Engine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21" idx="3"/>
            <a:endCxn id="22" idx="1"/>
          </p:cNvCxnSpPr>
          <p:nvPr/>
        </p:nvCxnSpPr>
        <p:spPr>
          <a:xfrm flipV="1">
            <a:off x="5443736" y="4530576"/>
            <a:ext cx="1106476" cy="1487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5443736" y="4386560"/>
            <a:ext cx="364652" cy="288032"/>
          </a:xfrm>
          <a:prstGeom prst="flowChartDecisi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6</cp:revision>
  <dcterms:created xsi:type="dcterms:W3CDTF">2017-07-10T08:37:16Z</dcterms:created>
  <dcterms:modified xsi:type="dcterms:W3CDTF">2017-07-10T08:52:33Z</dcterms:modified>
</cp:coreProperties>
</file>