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894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98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77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008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44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58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96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8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26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1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813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70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491880" y="4227263"/>
            <a:ext cx="2168672" cy="609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</a:rPr>
              <a:t>TaxProcessor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50212" y="4206726"/>
            <a:ext cx="1325088" cy="6477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Taxable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18" idx="3"/>
            <a:endCxn id="19" idx="1"/>
          </p:cNvCxnSpPr>
          <p:nvPr/>
        </p:nvCxnSpPr>
        <p:spPr>
          <a:xfrm flipV="1">
            <a:off x="5660552" y="4530576"/>
            <a:ext cx="889660" cy="14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92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5</cp:revision>
  <dcterms:created xsi:type="dcterms:W3CDTF">2017-07-10T08:37:16Z</dcterms:created>
  <dcterms:modified xsi:type="dcterms:W3CDTF">2017-07-10T08:51:27Z</dcterms:modified>
</cp:coreProperties>
</file>