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 txBox="1">
            <a:spLocks/>
          </p:cNvSpPr>
          <p:nvPr/>
        </p:nvSpPr>
        <p:spPr>
          <a:xfrm>
            <a:off x="191072" y="1694597"/>
            <a:ext cx="8765275" cy="4462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 Account 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private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Guarantor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guarantor</a:t>
            </a:r>
            <a:r>
              <a:rPr lang="en-US" sz="2000" dirty="0" smtClean="0"/>
              <a:t>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pubic Account(Guarantor g){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if(g==null) </a:t>
            </a:r>
            <a:r>
              <a:rPr lang="en-US" sz="2000" dirty="0" err="1" smtClean="0">
                <a:solidFill>
                  <a:srgbClr val="FF0000"/>
                </a:solidFill>
              </a:rPr>
              <a:t>stopSystemWithMessage</a:t>
            </a:r>
            <a:r>
              <a:rPr lang="en-US" sz="2000" dirty="0" smtClean="0">
                <a:solidFill>
                  <a:srgbClr val="FF0000"/>
                </a:solidFill>
              </a:rPr>
              <a:t>(“multiplicity violated. Null Guarantor ”);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guarantor = g;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public </a:t>
            </a:r>
            <a:r>
              <a:rPr lang="en-US" sz="2000" dirty="0" err="1" smtClean="0"/>
              <a:t>setGuarantor</a:t>
            </a:r>
            <a:r>
              <a:rPr lang="en-US" sz="2000" dirty="0" smtClean="0"/>
              <a:t> (Guarantor m){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if(g==null) </a:t>
            </a:r>
            <a:r>
              <a:rPr lang="en-US" sz="2000" dirty="0" err="1" smtClean="0">
                <a:solidFill>
                  <a:srgbClr val="FF0000"/>
                </a:solidFill>
              </a:rPr>
              <a:t>stopSystemWithMessage</a:t>
            </a:r>
            <a:r>
              <a:rPr lang="en-US" sz="2000" dirty="0" smtClean="0">
                <a:solidFill>
                  <a:srgbClr val="FF0000"/>
                </a:solidFill>
              </a:rPr>
              <a:t>(“multiplicity violated. Null Guarantor”);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    guarantor = g;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lang="en-US" sz="2000" dirty="0" smtClean="0"/>
              <a:t>}</a:t>
            </a:r>
          </a:p>
          <a:p>
            <a:pPr marL="800100" lvl="1" indent="-342900">
              <a:spcBef>
                <a:spcPct val="20000"/>
              </a:spcBef>
              <a:buSzPct val="50000"/>
              <a:buFont typeface="Wingdings" pitchFamily="2" charset="2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sz="2000" dirty="0" smtClean="0"/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3630304" y="1367410"/>
            <a:ext cx="5281684" cy="765235"/>
          </a:xfrm>
          <a:prstGeom prst="borderCallout2">
            <a:avLst>
              <a:gd name="adj1" fmla="val 70971"/>
              <a:gd name="adj2" fmla="val -36"/>
              <a:gd name="adj3" fmla="val 71917"/>
              <a:gd name="adj4" fmla="val -24511"/>
              <a:gd name="adj5" fmla="val 102977"/>
              <a:gd name="adj6" fmla="val -418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7273" tIns="43637" rIns="87273" bIns="43637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FFFFFF"/>
              </a:buClr>
              <a:buSzPct val="100000"/>
              <a:defRPr/>
            </a:pPr>
            <a:r>
              <a:rPr lang="en-US" sz="2200" dirty="0" smtClean="0">
                <a:solidFill>
                  <a:srgbClr val="7030A0"/>
                </a:solidFill>
              </a:rPr>
              <a:t>Make the variable private to prevent the value being changed from outside the class.</a:t>
            </a:r>
            <a:endParaRPr lang="en-US" sz="2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2017-07-04T02:56:03Z</dcterms:created>
  <dcterms:modified xsi:type="dcterms:W3CDTF">2017-07-04T02:59:52Z</dcterms:modified>
</cp:coreProperties>
</file>