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4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0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217" y="2128364"/>
            <a:ext cx="1266321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Account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4760" y="2166464"/>
            <a:ext cx="1250337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Guarantor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>
          <a:xfrm>
            <a:off x="1501539" y="2470470"/>
            <a:ext cx="94322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63760" y="201406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139952" y="1700808"/>
            <a:ext cx="4491219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 Account {</a:t>
            </a:r>
          </a:p>
          <a:p>
            <a:pPr marL="779266" lvl="1" indent="-342900" defTabSz="914400">
              <a:spcBef>
                <a:spcPct val="20000"/>
              </a:spcBef>
              <a:buSzPct val="50000"/>
              <a:buFont typeface="Wingdings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Guarantor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guarantor</a:t>
            </a:r>
            <a:r>
              <a:rPr lang="en-US" sz="2000" dirty="0" smtClean="0"/>
              <a:t>;</a:t>
            </a:r>
          </a:p>
          <a:p>
            <a:pPr marL="779266" lvl="1" indent="-342900" defTabSz="914400">
              <a:spcBef>
                <a:spcPct val="20000"/>
              </a:spcBef>
              <a:buSzPct val="50000"/>
              <a:buFont typeface="Wingdings" pitchFamily="2" charset="2"/>
              <a:buNone/>
              <a:defRPr/>
            </a:pPr>
            <a:r>
              <a:rPr lang="en-US" sz="2000" dirty="0" smtClean="0"/>
              <a:t>void </a:t>
            </a:r>
            <a:r>
              <a:rPr lang="en-US" sz="2000" dirty="0" err="1" smtClean="0"/>
              <a:t>setGuarantor</a:t>
            </a:r>
            <a:r>
              <a:rPr lang="en-US" sz="2000" dirty="0" smtClean="0"/>
              <a:t>(Guarantor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g){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guarantor =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g;</a:t>
            </a:r>
          </a:p>
          <a:p>
            <a:pPr marL="779266" lvl="1" indent="-342900" defTabSz="914400">
              <a:spcBef>
                <a:spcPct val="20000"/>
              </a:spcBef>
              <a:buSzPct val="50000"/>
              <a:buFont typeface="Wingdings" pitchFamily="2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0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2017-07-04T02:56:03Z</dcterms:created>
  <dcterms:modified xsi:type="dcterms:W3CDTF">2017-07-04T02:58:08Z</dcterms:modified>
</cp:coreProperties>
</file>