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4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57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9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9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0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1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9552" y="2406479"/>
            <a:ext cx="1379562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MinedCell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0896" y="2425529"/>
            <a:ext cx="1259005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Mine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3" idx="3"/>
            <a:endCxn id="14" idx="1"/>
          </p:cNvCxnSpPr>
          <p:nvPr/>
        </p:nvCxnSpPr>
        <p:spPr>
          <a:xfrm>
            <a:off x="1579114" y="2730329"/>
            <a:ext cx="7017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31981" y="23800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46132" y="27505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250208" y="3817981"/>
            <a:ext cx="3581400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MinedCell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private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Mine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mine</a:t>
            </a:r>
            <a:r>
              <a:rPr lang="en-US" sz="2000" dirty="0" smtClean="0"/>
              <a:t>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pubic </a:t>
            </a:r>
            <a:r>
              <a:rPr lang="en-US" sz="2000" dirty="0" err="1" smtClean="0"/>
              <a:t>MinedCell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Mine m</a:t>
            </a:r>
            <a:r>
              <a:rPr lang="en-US" sz="2000" dirty="0" smtClean="0"/>
              <a:t>){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  if(m==null) error;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  mine = m;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sz="2000" dirty="0" smtClean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3964674" y="3600454"/>
            <a:ext cx="3581400" cy="26161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MinedCell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private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Mine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mine</a:t>
            </a:r>
            <a:r>
              <a:rPr lang="en-US" sz="2000" dirty="0" smtClean="0"/>
              <a:t>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pubic </a:t>
            </a:r>
            <a:r>
              <a:rPr lang="en-US" sz="2000" dirty="0" err="1" smtClean="0"/>
              <a:t>MinedCell</a:t>
            </a:r>
            <a:r>
              <a:rPr lang="en-US" sz="2000" dirty="0" smtClean="0"/>
              <a:t>(){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mine = new Mine();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sz="2000" dirty="0" smtClean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Line Callout 2 19"/>
          <p:cNvSpPr/>
          <p:nvPr/>
        </p:nvSpPr>
        <p:spPr>
          <a:xfrm>
            <a:off x="5095777" y="5717140"/>
            <a:ext cx="3998795" cy="1103789"/>
          </a:xfrm>
          <a:prstGeom prst="borderCallout2">
            <a:avLst>
              <a:gd name="adj1" fmla="val -4452"/>
              <a:gd name="adj2" fmla="val 77097"/>
              <a:gd name="adj3" fmla="val -34417"/>
              <a:gd name="adj4" fmla="val 76507"/>
              <a:gd name="adj5" fmla="val -52296"/>
              <a:gd name="adj6" fmla="val 6171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This options is more defensive because the </a:t>
            </a:r>
            <a:r>
              <a:rPr lang="en-US" sz="2200" dirty="0" smtClean="0">
                <a:solidFill>
                  <a:srgbClr val="C00000"/>
                </a:solidFill>
              </a:rPr>
              <a:t>Mine</a:t>
            </a:r>
            <a:r>
              <a:rPr lang="en-US" sz="2200" dirty="0" smtClean="0">
                <a:solidFill>
                  <a:srgbClr val="7030A0"/>
                </a:solidFill>
              </a:rPr>
              <a:t> is immediately linked to a </a:t>
            </a:r>
            <a:r>
              <a:rPr lang="en-US" sz="2200" dirty="0" err="1" smtClean="0">
                <a:solidFill>
                  <a:srgbClr val="C00000"/>
                </a:solidFill>
              </a:rPr>
              <a:t>MinedCell</a:t>
            </a:r>
            <a:r>
              <a:rPr lang="en-US" sz="2200" dirty="0" smtClean="0">
                <a:solidFill>
                  <a:srgbClr val="7030A0"/>
                </a:solidFill>
              </a:rPr>
              <a:t>.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3812888" y="2664501"/>
            <a:ext cx="5281684" cy="765235"/>
          </a:xfrm>
          <a:prstGeom prst="borderCallout2">
            <a:avLst>
              <a:gd name="adj1" fmla="val 70971"/>
              <a:gd name="adj2" fmla="val -36"/>
              <a:gd name="adj3" fmla="val 71917"/>
              <a:gd name="adj4" fmla="val -15984"/>
              <a:gd name="adj5" fmla="val 144599"/>
              <a:gd name="adj6" fmla="val -2254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This option forces us to keep a </a:t>
            </a:r>
            <a:r>
              <a:rPr lang="en-US" sz="2200" dirty="0" smtClean="0">
                <a:solidFill>
                  <a:srgbClr val="C00000"/>
                </a:solidFill>
              </a:rPr>
              <a:t>Mine</a:t>
            </a:r>
            <a:r>
              <a:rPr lang="en-US" sz="2200" dirty="0" smtClean="0">
                <a:solidFill>
                  <a:srgbClr val="7030A0"/>
                </a:solidFill>
              </a:rPr>
              <a:t> without a </a:t>
            </a:r>
            <a:r>
              <a:rPr lang="en-US" sz="2200" dirty="0" err="1" smtClean="0">
                <a:solidFill>
                  <a:srgbClr val="C00000"/>
                </a:solidFill>
              </a:rPr>
              <a:t>MinedCell</a:t>
            </a:r>
            <a:r>
              <a:rPr lang="en-US" sz="2200" dirty="0" smtClean="0">
                <a:solidFill>
                  <a:srgbClr val="7030A0"/>
                </a:solidFill>
              </a:rPr>
              <a:t> (until the </a:t>
            </a:r>
            <a:r>
              <a:rPr lang="en-US" sz="2200" dirty="0" err="1" smtClean="0">
                <a:solidFill>
                  <a:srgbClr val="C00000"/>
                </a:solidFill>
              </a:rPr>
              <a:t>MinedCell</a:t>
            </a:r>
            <a:r>
              <a:rPr lang="en-US" sz="2200" dirty="0" smtClean="0">
                <a:solidFill>
                  <a:srgbClr val="7030A0"/>
                </a:solidFill>
              </a:rPr>
              <a:t> is created).</a:t>
            </a:r>
            <a:endParaRPr lang="en-US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2017-07-04T02:56:03Z</dcterms:created>
  <dcterms:modified xsi:type="dcterms:W3CDTF">2017-07-04T03:47:22Z</dcterms:modified>
</cp:coreProperties>
</file>