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2006" y="1120254"/>
            <a:ext cx="1220337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573" y="1158354"/>
            <a:ext cx="1349991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Woman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622344" y="1460310"/>
            <a:ext cx="2560092" cy="2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990600" y="3622608"/>
            <a:ext cx="3806825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Man 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Woman girlfriend</a:t>
            </a:r>
            <a:r>
              <a:rPr lang="en-US" sz="2000" dirty="0" smtClean="0"/>
              <a:t>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setGirlfriend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(Woman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girlfriend = w;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…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2497" y="1106606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698544" y="1425054"/>
            <a:ext cx="68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67844" y="3643853"/>
            <a:ext cx="3566556" cy="2616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Woman 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boyfriend</a:t>
            </a:r>
            <a:r>
              <a:rPr lang="en-US" sz="2000" dirty="0" smtClean="0"/>
              <a:t>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setBoyfriend</a:t>
            </a:r>
            <a:r>
              <a:rPr lang="en-US" sz="2000" dirty="0" smtClean="0"/>
              <a:t>(Man m){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boyfriend = m;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7928" y="2378129"/>
            <a:ext cx="1220337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848" y="2416229"/>
            <a:ext cx="1349991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Woman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3638266" y="2474575"/>
            <a:ext cx="2516874" cy="229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79362" y="2118823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646227" y="2669281"/>
            <a:ext cx="666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667836" y="2988866"/>
            <a:ext cx="2500952" cy="65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19804" y="1477370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643655" y="1056564"/>
            <a:ext cx="119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65213" y="2964982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616359" y="2434994"/>
            <a:ext cx="119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89583" y="1140725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(a)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587392" y="2507783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(b)</a:t>
            </a:r>
            <a:endParaRPr lang="en-US" sz="2000" dirty="0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4476466" y="1869743"/>
            <a:ext cx="491320" cy="382138"/>
          </a:xfrm>
          <a:prstGeom prst="striped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84598" y="2052859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565714" y="2582846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0..1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/>
      <p:bldP spid="15" grpId="0"/>
      <p:bldP spid="19" grpId="0"/>
      <p:bldP spid="20" grpId="0"/>
      <p:bldP spid="22" grpId="0"/>
      <p:bldP spid="23" grpId="0" animBg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2017-07-04T03:55:53Z</dcterms:created>
  <dcterms:modified xsi:type="dcterms:W3CDTF">2017-07-04T03:58:18Z</dcterms:modified>
</cp:coreProperties>
</file>