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71FE-3190-40F5-B7EF-65BF97BE3CA8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B6EB-541B-4716-AECD-701779A594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490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71FE-3190-40F5-B7EF-65BF97BE3CA8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B6EB-541B-4716-AECD-701779A594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76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71FE-3190-40F5-B7EF-65BF97BE3CA8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B6EB-541B-4716-AECD-701779A594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3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71FE-3190-40F5-B7EF-65BF97BE3CA8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B6EB-541B-4716-AECD-701779A594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42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71FE-3190-40F5-B7EF-65BF97BE3CA8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B6EB-541B-4716-AECD-701779A594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71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71FE-3190-40F5-B7EF-65BF97BE3CA8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B6EB-541B-4716-AECD-701779A594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976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71FE-3190-40F5-B7EF-65BF97BE3CA8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B6EB-541B-4716-AECD-701779A594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563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71FE-3190-40F5-B7EF-65BF97BE3CA8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B6EB-541B-4716-AECD-701779A594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431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71FE-3190-40F5-B7EF-65BF97BE3CA8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B6EB-541B-4716-AECD-701779A594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867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71FE-3190-40F5-B7EF-65BF97BE3CA8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B6EB-541B-4716-AECD-701779A594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312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71FE-3190-40F5-B7EF-65BF97BE3CA8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B6EB-541B-4716-AECD-701779A594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935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771FE-3190-40F5-B7EF-65BF97BE3CA8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7B6EB-541B-4716-AECD-701779A594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63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0" y="1828800"/>
            <a:ext cx="11430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alibri" pitchFamily="34" charset="0"/>
              </a:rPr>
              <a:t>Woman</a:t>
            </a: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1676400" y="1828800"/>
            <a:ext cx="9144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alibri" pitchFamily="34" charset="0"/>
              </a:rPr>
              <a:t>Man</a:t>
            </a:r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3962400" y="22860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wife</a:t>
            </a:r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>
            <a:off x="2590800" y="2286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40386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0..1</a:t>
            </a: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2667000" y="2286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0..1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2667000" y="19050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husband</a:t>
            </a:r>
          </a:p>
        </p:txBody>
      </p:sp>
    </p:spTree>
    <p:extLst>
      <p:ext uri="{BB962C8B-B14F-4D97-AF65-F5344CB8AC3E}">
        <p14:creationId xmlns:p14="http://schemas.microsoft.com/office/powerpoint/2010/main" val="324857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2017-07-04T06:27:39Z</dcterms:created>
  <dcterms:modified xsi:type="dcterms:W3CDTF">2017-07-04T06:28:13Z</dcterms:modified>
</cp:coreProperties>
</file>