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51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860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87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552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697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53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908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125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239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34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413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976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1066800" y="2743200"/>
            <a:ext cx="1981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Calibri" pitchFamily="34" charset="0"/>
              </a:rPr>
              <a:t>Player</a:t>
            </a: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5029200" y="2743200"/>
            <a:ext cx="1981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Calibri" pitchFamily="34" charset="0"/>
              </a:rPr>
              <a:t>Region</a:t>
            </a:r>
          </a:p>
        </p:txBody>
      </p:sp>
      <p:cxnSp>
        <p:nvCxnSpPr>
          <p:cNvPr id="42" name="AutoShape 6"/>
          <p:cNvCxnSpPr>
            <a:cxnSpLocks noChangeShapeType="1"/>
            <a:stCxn id="40" idx="3"/>
            <a:endCxn id="41" idx="1"/>
          </p:cNvCxnSpPr>
          <p:nvPr/>
        </p:nvCxnSpPr>
        <p:spPr bwMode="auto">
          <a:xfrm>
            <a:off x="3048000" y="3048000"/>
            <a:ext cx="1981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3048000" y="27432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Calibri" pitchFamily="34" charset="0"/>
              </a:rPr>
              <a:t>1</a:t>
            </a: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4572000" y="27432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Calibri" pitchFamily="34" charset="0"/>
              </a:rPr>
              <a:t>1</a:t>
            </a:r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3048000" y="301625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Calibri" pitchFamily="34" charset="0"/>
              </a:rPr>
              <a:t>player</a:t>
            </a:r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4267200" y="3048000"/>
            <a:ext cx="838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Calibri" pitchFamily="34" charset="0"/>
              </a:rPr>
              <a:t>region</a:t>
            </a: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1066800" y="3352800"/>
            <a:ext cx="1981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Calibri" pitchFamily="34" charset="0"/>
              </a:rPr>
              <a:t>setRegion(Region):void</a:t>
            </a:r>
          </a:p>
          <a:p>
            <a:pPr eaLnBrk="1" hangingPunct="1"/>
            <a:r>
              <a:rPr lang="en-US" altLang="en-US" sz="1600">
                <a:latin typeface="Calibri" pitchFamily="34" charset="0"/>
              </a:rPr>
              <a:t>getRegion():Region</a:t>
            </a:r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5029200" y="3352800"/>
            <a:ext cx="1981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Calibri" pitchFamily="34" charset="0"/>
              </a:rPr>
              <a:t>setPlayer(Player):void</a:t>
            </a:r>
          </a:p>
          <a:p>
            <a:pPr eaLnBrk="1" hangingPunct="1"/>
            <a:r>
              <a:rPr lang="en-US" altLang="en-US" sz="1600">
                <a:latin typeface="Calibri" pitchFamily="34" charset="0"/>
              </a:rPr>
              <a:t>getPlayer():Player</a:t>
            </a:r>
          </a:p>
        </p:txBody>
      </p:sp>
    </p:spTree>
    <p:extLst>
      <p:ext uri="{BB962C8B-B14F-4D97-AF65-F5344CB8AC3E}">
        <p14:creationId xmlns:p14="http://schemas.microsoft.com/office/powerpoint/2010/main" val="381582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18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4</cp:revision>
  <dcterms:created xsi:type="dcterms:W3CDTF">2017-07-04T03:55:53Z</dcterms:created>
  <dcterms:modified xsi:type="dcterms:W3CDTF">2017-07-04T05:53:59Z</dcterms:modified>
</cp:coreProperties>
</file>