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5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6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8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552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9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5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2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3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1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7B7B-C7E7-4ABA-8E4A-6D1784A10A42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8543-EFDC-4FE0-9780-2056CDCB57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7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3352800" y="2514600"/>
            <a:ext cx="2833688" cy="15716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600">
                <a:latin typeface="Calibri" pitchFamily="34" charset="0"/>
              </a:rPr>
              <a:t>class Teacher{</a:t>
            </a:r>
          </a:p>
          <a:p>
            <a:r>
              <a:rPr lang="en-US" altLang="en-US" sz="1600">
                <a:latin typeface="Calibri" pitchFamily="34" charset="0"/>
              </a:rPr>
              <a:t>  private Student favStudent;</a:t>
            </a:r>
          </a:p>
          <a:p>
            <a:r>
              <a:rPr lang="en-US" altLang="en-US" sz="1600">
                <a:latin typeface="Calibri" pitchFamily="34" charset="0"/>
              </a:rPr>
              <a:t>  void setFavStudent(Student s){</a:t>
            </a:r>
          </a:p>
          <a:p>
            <a:r>
              <a:rPr lang="en-US" altLang="en-US" sz="1600">
                <a:latin typeface="Calibri" pitchFamily="34" charset="0"/>
              </a:rPr>
              <a:t>    favStudent = s;</a:t>
            </a:r>
          </a:p>
          <a:p>
            <a:r>
              <a:rPr lang="en-US" altLang="en-US" sz="1600">
                <a:latin typeface="Calibri" pitchFamily="34" charset="0"/>
              </a:rPr>
              <a:t>  }</a:t>
            </a:r>
          </a:p>
          <a:p>
            <a:r>
              <a:rPr lang="en-US" altLang="en-US" sz="1600">
                <a:latin typeface="Calibri" pitchFamily="34" charset="0"/>
              </a:rPr>
              <a:t>}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3352800" y="4114800"/>
            <a:ext cx="2844800" cy="15716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600">
                <a:latin typeface="Calibri" pitchFamily="34" charset="0"/>
              </a:rPr>
              <a:t>class Student{</a:t>
            </a:r>
          </a:p>
          <a:p>
            <a:r>
              <a:rPr lang="en-US" altLang="en-US" sz="1600">
                <a:latin typeface="Calibri" pitchFamily="34" charset="0"/>
              </a:rPr>
              <a:t>  private Teacher favTeacher;</a:t>
            </a:r>
          </a:p>
          <a:p>
            <a:r>
              <a:rPr lang="en-US" altLang="en-US" sz="1600">
                <a:latin typeface="Calibri" pitchFamily="34" charset="0"/>
              </a:rPr>
              <a:t>  void setFavTeacher(Teacher t){</a:t>
            </a:r>
          </a:p>
          <a:p>
            <a:r>
              <a:rPr lang="en-US" altLang="en-US" sz="1600">
                <a:latin typeface="Calibri" pitchFamily="34" charset="0"/>
              </a:rPr>
              <a:t>    favTeacher = t;</a:t>
            </a:r>
          </a:p>
          <a:p>
            <a:r>
              <a:rPr lang="en-US" altLang="en-US" sz="1600">
                <a:latin typeface="Calibri" pitchFamily="34" charset="0"/>
              </a:rPr>
              <a:t>  }</a:t>
            </a:r>
          </a:p>
          <a:p>
            <a:r>
              <a:rPr lang="en-US" altLang="en-US" sz="160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8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2017-07-04T03:55:53Z</dcterms:created>
  <dcterms:modified xsi:type="dcterms:W3CDTF">2017-07-04T06:23:08Z</dcterms:modified>
</cp:coreProperties>
</file>