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6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5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5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1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7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472043" y="533400"/>
            <a:ext cx="8443356" cy="2843447"/>
          </a:xfrm>
          <a:custGeom>
            <a:avLst/>
            <a:gdLst>
              <a:gd name="connsiteX0" fmla="*/ 4346369 w 8443356"/>
              <a:gd name="connsiteY0" fmla="*/ 0 h 2422567"/>
              <a:gd name="connsiteX1" fmla="*/ 8443356 w 8443356"/>
              <a:gd name="connsiteY1" fmla="*/ 0 h 2422567"/>
              <a:gd name="connsiteX2" fmla="*/ 8443356 w 8443356"/>
              <a:gd name="connsiteY2" fmla="*/ 2422567 h 2422567"/>
              <a:gd name="connsiteX3" fmla="*/ 0 w 8443356"/>
              <a:gd name="connsiteY3" fmla="*/ 2422567 h 2422567"/>
              <a:gd name="connsiteX4" fmla="*/ 0 w 8443356"/>
              <a:gd name="connsiteY4" fmla="*/ 1353787 h 2422567"/>
              <a:gd name="connsiteX5" fmla="*/ 4346369 w 8443356"/>
              <a:gd name="connsiteY5" fmla="*/ 1353787 h 2422567"/>
              <a:gd name="connsiteX6" fmla="*/ 4346369 w 8443356"/>
              <a:gd name="connsiteY6" fmla="*/ 0 h 2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356" h="2422567">
                <a:moveTo>
                  <a:pt x="4346369" y="0"/>
                </a:moveTo>
                <a:lnTo>
                  <a:pt x="8443356" y="0"/>
                </a:lnTo>
                <a:lnTo>
                  <a:pt x="8443356" y="2422567"/>
                </a:lnTo>
                <a:lnTo>
                  <a:pt x="0" y="2422567"/>
                </a:lnTo>
                <a:lnTo>
                  <a:pt x="0" y="1353787"/>
                </a:lnTo>
                <a:lnTo>
                  <a:pt x="4346369" y="1353787"/>
                </a:lnTo>
                <a:lnTo>
                  <a:pt x="434636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0025" y="2689199"/>
            <a:ext cx="1635456" cy="57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>
                <a:solidFill>
                  <a:schemeClr val="tx1"/>
                </a:solidFill>
              </a:rPr>
              <a:t>yong:Man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31" idx="3"/>
            <a:endCxn id="30" idx="1"/>
          </p:cNvCxnSpPr>
          <p:nvPr/>
        </p:nvCxnSpPr>
        <p:spPr>
          <a:xfrm>
            <a:off x="5596526" y="2974949"/>
            <a:ext cx="161216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3"/>
            <a:endCxn id="31" idx="1"/>
          </p:cNvCxnSpPr>
          <p:nvPr/>
        </p:nvCxnSpPr>
        <p:spPr>
          <a:xfrm>
            <a:off x="2305481" y="2974949"/>
            <a:ext cx="1655589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08691" y="2689199"/>
            <a:ext cx="1635456" cy="57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>
                <a:solidFill>
                  <a:schemeClr val="tx1"/>
                </a:solidFill>
              </a:rPr>
              <a:t>james:Man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61070" y="2689199"/>
            <a:ext cx="1635456" cy="57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>
                <a:solidFill>
                  <a:schemeClr val="tx1"/>
                </a:solidFill>
              </a:rPr>
              <a:t>jean:Woman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71929" y="2600773"/>
            <a:ext cx="1186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girlfriend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2402152" y="2565516"/>
            <a:ext cx="1297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boyfriend</a:t>
            </a:r>
            <a:endParaRPr lang="en-US" sz="2000" dirty="0"/>
          </a:p>
        </p:txBody>
      </p:sp>
      <p:sp>
        <p:nvSpPr>
          <p:cNvPr id="34" name="Content Placeholder 3"/>
          <p:cNvSpPr txBox="1">
            <a:spLocks/>
          </p:cNvSpPr>
          <p:nvPr/>
        </p:nvSpPr>
        <p:spPr>
          <a:xfrm>
            <a:off x="4817378" y="762000"/>
            <a:ext cx="4098022" cy="150810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Woman </a:t>
            </a:r>
            <a:r>
              <a:rPr lang="en-US" sz="2000" dirty="0" smtClean="0"/>
              <a:t>jean</a:t>
            </a:r>
            <a:r>
              <a:rPr lang="en-US" sz="2000" noProof="0" dirty="0" smtClean="0"/>
              <a:t>; Man </a:t>
            </a:r>
            <a:r>
              <a:rPr lang="en-US" sz="2000" dirty="0" err="1" smtClean="0"/>
              <a:t>james</a:t>
            </a:r>
            <a:r>
              <a:rPr lang="en-US" sz="2000" noProof="0" dirty="0" smtClean="0"/>
              <a:t>, </a:t>
            </a:r>
            <a:r>
              <a:rPr lang="en-US" sz="2000" dirty="0" err="1" smtClean="0"/>
              <a:t>yong</a:t>
            </a:r>
            <a:r>
              <a:rPr lang="en-US" sz="2000" noProof="0" dirty="0" smtClean="0"/>
              <a:t>;</a:t>
            </a:r>
          </a:p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…</a:t>
            </a:r>
          </a:p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err="1" smtClean="0"/>
              <a:t>james.setGirlfriend</a:t>
            </a:r>
            <a:r>
              <a:rPr lang="en-US" sz="2000" dirty="0" smtClean="0"/>
              <a:t>(jean);  </a:t>
            </a:r>
          </a:p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err="1" smtClean="0"/>
              <a:t>jean.setBoyfriend</a:t>
            </a:r>
            <a:r>
              <a:rPr lang="en-US" sz="2000" dirty="0" smtClean="0"/>
              <a:t>(</a:t>
            </a:r>
            <a:r>
              <a:rPr lang="en-US" sz="2000" dirty="0" err="1" smtClean="0"/>
              <a:t>yong</a:t>
            </a:r>
            <a:r>
              <a:rPr lang="en-US" sz="2000" dirty="0" smtClean="0"/>
              <a:t>);  </a:t>
            </a:r>
          </a:p>
        </p:txBody>
      </p:sp>
      <p:sp>
        <p:nvSpPr>
          <p:cNvPr id="35" name="Content Placeholder 3"/>
          <p:cNvSpPr txBox="1">
            <a:spLocks/>
          </p:cNvSpPr>
          <p:nvPr/>
        </p:nvSpPr>
        <p:spPr>
          <a:xfrm>
            <a:off x="467716" y="535158"/>
            <a:ext cx="4256684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Woman jean</a:t>
            </a:r>
            <a:r>
              <a:rPr lang="en-US" sz="2000" noProof="0" dirty="0" smtClean="0"/>
              <a:t>; Man </a:t>
            </a:r>
            <a:r>
              <a:rPr lang="en-US" sz="2000" dirty="0" err="1" smtClean="0"/>
              <a:t>james</a:t>
            </a:r>
            <a:r>
              <a:rPr lang="en-US" sz="2000" dirty="0" smtClean="0"/>
              <a:t>;</a:t>
            </a:r>
            <a:endParaRPr lang="en-US" sz="2000" noProof="0" dirty="0" smtClean="0"/>
          </a:p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…</a:t>
            </a:r>
          </a:p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err="1" smtClean="0"/>
              <a:t>james.setGirlfriend</a:t>
            </a:r>
            <a:r>
              <a:rPr lang="en-US" sz="2000" dirty="0" smtClean="0"/>
              <a:t>(jean); </a:t>
            </a:r>
          </a:p>
          <a:p>
            <a:pPr marL="363734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err="1" smtClean="0"/>
              <a:t>jean.setBoyfriend</a:t>
            </a:r>
            <a:r>
              <a:rPr lang="en-US" sz="2000" dirty="0" smtClean="0"/>
              <a:t>(</a:t>
            </a:r>
            <a:r>
              <a:rPr lang="en-US" sz="2000" dirty="0" err="1" smtClean="0"/>
              <a:t>james</a:t>
            </a:r>
            <a:r>
              <a:rPr lang="en-US" sz="2000" dirty="0" smtClean="0"/>
              <a:t>);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73636" y="533400"/>
            <a:ext cx="450764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(c)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18949" y="533400"/>
            <a:ext cx="476412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(d)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2017-07-04T03:55:53Z</dcterms:created>
  <dcterms:modified xsi:type="dcterms:W3CDTF">2017-07-04T04:00:23Z</dcterms:modified>
</cp:coreProperties>
</file>