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6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5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5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1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7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52400" y="1089386"/>
            <a:ext cx="4518546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b="0" dirty="0">
                <a:solidFill>
                  <a:srgbClr val="7F0055"/>
                </a:solidFill>
                <a:latin typeface="Calibri" pitchFamily="34" charset="0"/>
              </a:rPr>
              <a:t>public</a:t>
            </a:r>
            <a:r>
              <a:rPr lang="en-GB" sz="1800" b="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b="0" dirty="0">
                <a:solidFill>
                  <a:srgbClr val="7F0055"/>
                </a:solidFill>
                <a:latin typeface="Calibri" pitchFamily="34" charset="0"/>
              </a:rPr>
              <a:t>class</a:t>
            </a:r>
            <a:r>
              <a:rPr lang="en-GB" sz="1800" b="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Woman</a:t>
            </a:r>
            <a:r>
              <a:rPr lang="en-GB" sz="1800" b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b="0" dirty="0">
                <a:solidFill>
                  <a:srgbClr val="000000"/>
                </a:solidFill>
                <a:latin typeface="Calibri" pitchFamily="34" charset="0"/>
              </a:rPr>
              <a:t>{</a:t>
            </a:r>
            <a:endParaRPr lang="en-GB" sz="1800" b="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GB" sz="1800" b="0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GB" sz="1800" b="0" dirty="0">
                <a:solidFill>
                  <a:srgbClr val="7F0055"/>
                </a:solidFill>
                <a:latin typeface="Calibri" pitchFamily="34" charset="0"/>
              </a:rPr>
              <a:t>private</a:t>
            </a:r>
            <a:r>
              <a:rPr lang="en-GB" sz="1800" b="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b="0" dirty="0" smtClean="0">
                <a:solidFill>
                  <a:srgbClr val="000000"/>
                </a:solidFill>
                <a:latin typeface="Calibri" pitchFamily="34" charset="0"/>
              </a:rPr>
              <a:t>Man boyfriend;</a:t>
            </a:r>
            <a:endParaRPr lang="en-GB" sz="1800" b="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GB" sz="1800" b="0" dirty="0">
                <a:solidFill>
                  <a:srgbClr val="000000"/>
                </a:solidFill>
                <a:latin typeface="Calibri" pitchFamily="34" charset="0"/>
              </a:rPr>
              <a:t>   </a:t>
            </a:r>
            <a:endParaRPr lang="en-GB" sz="1800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Calibri" pitchFamily="34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void </a:t>
            </a:r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</a:rPr>
              <a:t>setBoyfriend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(Man m) {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    if(boyfriend == m){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            return;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    }</a:t>
            </a:r>
          </a:p>
          <a:p>
            <a:pPr lvl="1"/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if (boyfriend != null) {	</a:t>
            </a:r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</a:rPr>
              <a:t>boyfriend.breakUp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(); 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    }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    boyfriend = m;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   </a:t>
            </a:r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</a:rPr>
              <a:t>m.setGirlfriend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(this);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}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>
                <a:solidFill>
                  <a:srgbClr val="7F0055"/>
                </a:solidFill>
                <a:latin typeface="Calibri" pitchFamily="34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void </a:t>
            </a:r>
            <a:r>
              <a:rPr lang="en-GB" sz="1800" dirty="0" err="1">
                <a:solidFill>
                  <a:srgbClr val="000000"/>
                </a:solidFill>
                <a:latin typeface="Calibri" pitchFamily="34" charset="0"/>
              </a:rPr>
              <a:t>breakUp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() {</a:t>
            </a:r>
          </a:p>
          <a:p>
            <a:pPr lvl="1"/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boyfriend 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= null;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 } </a:t>
            </a:r>
            <a:r>
              <a:rPr lang="en-GB" sz="1800" b="0" dirty="0" smtClean="0">
                <a:solidFill>
                  <a:srgbClr val="000000"/>
                </a:solidFill>
                <a:latin typeface="Calibri" pitchFamily="34" charset="0"/>
              </a:rPr>
              <a:t>  </a:t>
            </a:r>
          </a:p>
          <a:p>
            <a:r>
              <a:rPr lang="en-GB" sz="1800" b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b="0" dirty="0">
                <a:solidFill>
                  <a:srgbClr val="3F7F5F"/>
                </a:solidFill>
                <a:latin typeface="Calibri" pitchFamily="34" charset="0"/>
              </a:rPr>
              <a:t>...</a:t>
            </a:r>
            <a:endParaRPr lang="en-GB" sz="1800" b="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GB" sz="1800" b="0" dirty="0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4724400" y="1103034"/>
            <a:ext cx="43434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rgbClr val="7F0055"/>
                </a:solidFill>
                <a:latin typeface="Calibri" pitchFamily="34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Calibri" pitchFamily="34" charset="0"/>
              </a:rPr>
              <a:t>class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Man{</a:t>
            </a:r>
            <a:endParaRPr lang="en-GB" sz="1800" dirty="0" smtClean="0">
              <a:latin typeface="Calibri" pitchFamily="34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GB" sz="1800" dirty="0" smtClean="0">
                <a:solidFill>
                  <a:srgbClr val="7F0055"/>
                </a:solidFill>
                <a:latin typeface="Calibri" pitchFamily="34" charset="0"/>
              </a:rPr>
              <a:t>private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Woman girlfriend;</a:t>
            </a:r>
            <a:endParaRPr lang="en-GB" sz="1800" dirty="0" smtClean="0">
              <a:latin typeface="Calibri" pitchFamily="34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Calibri" pitchFamily="34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void </a:t>
            </a:r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</a:rPr>
              <a:t>setGirlfriend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(Woman w) {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     if(girlfriend == w){</a:t>
            </a:r>
            <a:endParaRPr lang="en-GB" sz="18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               return;</a:t>
            </a:r>
          </a:p>
          <a:p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        }</a:t>
            </a:r>
          </a:p>
          <a:p>
            <a:pPr lvl="1"/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if 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girlfriend 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!=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null) 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{	</a:t>
            </a:r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</a:rPr>
              <a:t>girlfriend.breakUp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(); </a:t>
            </a:r>
          </a:p>
          <a:p>
            <a:pPr lvl="1"/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} </a:t>
            </a:r>
          </a:p>
          <a:p>
            <a:pPr lvl="1"/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girlfriend 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= w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lvl="1"/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</a:rPr>
              <a:t>w.setBoyfriend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(this);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}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GB" sz="1800" dirty="0" smtClean="0">
                <a:solidFill>
                  <a:srgbClr val="7F0055"/>
                </a:solidFill>
                <a:latin typeface="Calibri" pitchFamily="34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void </a:t>
            </a:r>
            <a:r>
              <a:rPr lang="en-GB" sz="1800" dirty="0" err="1" smtClean="0">
                <a:solidFill>
                  <a:srgbClr val="000000"/>
                </a:solidFill>
                <a:latin typeface="Calibri" pitchFamily="34" charset="0"/>
              </a:rPr>
              <a:t>breakUp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() {</a:t>
            </a:r>
          </a:p>
          <a:p>
            <a:pPr lvl="1"/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girlfriend </a:t>
            </a:r>
            <a:r>
              <a:rPr lang="en-GB" sz="1800" dirty="0">
                <a:solidFill>
                  <a:srgbClr val="000000"/>
                </a:solidFill>
                <a:latin typeface="Calibri" pitchFamily="34" charset="0"/>
              </a:rPr>
              <a:t>= </a:t>
            </a:r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null;</a:t>
            </a:r>
            <a:endParaRPr lang="en-GB" sz="18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 }  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1800" dirty="0" smtClean="0">
                <a:solidFill>
                  <a:srgbClr val="3F7F5F"/>
                </a:solidFill>
                <a:latin typeface="Calibri" pitchFamily="34" charset="0"/>
              </a:rPr>
              <a:t>...</a:t>
            </a:r>
            <a:endParaRPr lang="en-GB" sz="1800" dirty="0" smtClean="0">
              <a:latin typeface="Calibri" pitchFamily="34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2017-07-04T03:55:53Z</dcterms:created>
  <dcterms:modified xsi:type="dcterms:W3CDTF">2017-07-04T04:01:30Z</dcterms:modified>
</cp:coreProperties>
</file>