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562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696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560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742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329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744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03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274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766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089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969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623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66800" y="3429000"/>
            <a:ext cx="685800" cy="36933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Club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19400" y="3434834"/>
            <a:ext cx="914400" cy="36933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Person</a:t>
            </a:r>
            <a:endParaRPr lang="en-US" dirty="0"/>
          </a:p>
        </p:txBody>
      </p:sp>
      <p:cxnSp>
        <p:nvCxnSpPr>
          <p:cNvPr id="15" name="Elbow Connector 14"/>
          <p:cNvCxnSpPr>
            <a:stCxn id="13" idx="3"/>
            <a:endCxn id="14" idx="1"/>
          </p:cNvCxnSpPr>
          <p:nvPr/>
        </p:nvCxnSpPr>
        <p:spPr>
          <a:xfrm>
            <a:off x="1752600" y="3613666"/>
            <a:ext cx="1066800" cy="58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ecision 15"/>
          <p:cNvSpPr/>
          <p:nvPr/>
        </p:nvSpPr>
        <p:spPr>
          <a:xfrm>
            <a:off x="1752600" y="3511034"/>
            <a:ext cx="228600" cy="228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752600" y="3733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Calibri" pitchFamily="34" charset="0"/>
              </a:rPr>
              <a:t>*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09800" y="3200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Calibri" pitchFamily="34" charset="0"/>
              </a:rPr>
              <a:t>1..*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1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3</cp:revision>
  <dcterms:created xsi:type="dcterms:W3CDTF">2017-06-07T07:25:09Z</dcterms:created>
  <dcterms:modified xsi:type="dcterms:W3CDTF">2017-06-07T07:34:40Z</dcterms:modified>
</cp:coreProperties>
</file>