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62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96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60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29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03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89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9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A877-F4C0-48DC-ABA8-5780B1CCFE11}" type="datetimeFigureOut">
              <a:rPr lang="en-SG" smtClean="0"/>
              <a:t>7/6/2017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35F0F-5D38-4152-87C9-6DA1EE30E3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23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619672" y="3429000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88024" y="3429000"/>
            <a:ext cx="1368152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Woman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3848" y="4221088"/>
            <a:ext cx="1368152" cy="4308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 pitchFamily="34" charset="0"/>
              </a:rPr>
              <a:t>Marriage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03848" y="4658652"/>
            <a:ext cx="1368152" cy="70788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licenseNo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03848" y="5335341"/>
            <a:ext cx="1368152" cy="4001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Calibri" pitchFamily="34" charset="0"/>
              </a:rPr>
              <a:t>divorce()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4" name="Straight Connector 23"/>
          <p:cNvCxnSpPr>
            <a:stCxn id="19" idx="3"/>
            <a:endCxn id="20" idx="1"/>
          </p:cNvCxnSpPr>
          <p:nvPr/>
        </p:nvCxnSpPr>
        <p:spPr>
          <a:xfrm>
            <a:off x="2987824" y="3644444"/>
            <a:ext cx="1800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599892" y="3914636"/>
            <a:ext cx="5040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2017-06-07T07:25:09Z</dcterms:created>
  <dcterms:modified xsi:type="dcterms:W3CDTF">2017-06-07T07:38:35Z</dcterms:modified>
</cp:coreProperties>
</file>