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5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1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4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3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8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6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5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2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4BBC-AD87-481A-9A22-7CADF2038775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8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707904" y="3295962"/>
            <a:ext cx="1098376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:Main</a:t>
            </a:r>
            <a:endParaRPr lang="en-US" b="1" u="sng" dirty="0" smtClean="0"/>
          </a:p>
        </p:txBody>
      </p:sp>
      <p:cxnSp>
        <p:nvCxnSpPr>
          <p:cNvPr id="18" name="Elbow Connector 17"/>
          <p:cNvCxnSpPr>
            <a:stCxn id="17" idx="3"/>
            <a:endCxn id="24" idx="1"/>
          </p:cNvCxnSpPr>
          <p:nvPr/>
        </p:nvCxnSpPr>
        <p:spPr>
          <a:xfrm flipV="1">
            <a:off x="4806280" y="3156466"/>
            <a:ext cx="762000" cy="31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26" idx="1"/>
          </p:cNvCxnSpPr>
          <p:nvPr/>
        </p:nvCxnSpPr>
        <p:spPr>
          <a:xfrm>
            <a:off x="4806280" y="3472934"/>
            <a:ext cx="762000" cy="178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67744" y="4146460"/>
            <a:ext cx="914400" cy="353943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</a:t>
            </a:r>
            <a:r>
              <a:rPr lang="en-US" u="sng" dirty="0" err="1" smtClean="0"/>
              <a:t>AgeList</a:t>
            </a:r>
            <a:endParaRPr lang="en-US" b="1" u="sng" dirty="0" smtClean="0"/>
          </a:p>
        </p:txBody>
      </p:sp>
      <p:cxnSp>
        <p:nvCxnSpPr>
          <p:cNvPr id="21" name="Elbow Connector 20"/>
          <p:cNvCxnSpPr>
            <a:stCxn id="20" idx="0"/>
            <a:endCxn id="17" idx="1"/>
          </p:cNvCxnSpPr>
          <p:nvPr/>
        </p:nvCxnSpPr>
        <p:spPr>
          <a:xfrm rot="5400000" flipH="1" flipV="1">
            <a:off x="2879661" y="3318217"/>
            <a:ext cx="673526" cy="982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3"/>
            <a:endCxn id="27" idx="1"/>
          </p:cNvCxnSpPr>
          <p:nvPr/>
        </p:nvCxnSpPr>
        <p:spPr>
          <a:xfrm>
            <a:off x="4806280" y="3472934"/>
            <a:ext cx="762000" cy="673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5" idx="1"/>
          </p:cNvCxnSpPr>
          <p:nvPr/>
        </p:nvCxnSpPr>
        <p:spPr>
          <a:xfrm>
            <a:off x="4806280" y="3472934"/>
            <a:ext cx="762000" cy="1168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68280" y="2979494"/>
            <a:ext cx="1524000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Adam:Person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68280" y="4464486"/>
            <a:ext cx="1524000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Daisy:Person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8280" y="3474491"/>
            <a:ext cx="1524000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Beth:Person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8280" y="3961794"/>
            <a:ext cx="1596008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Charlie:Person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31740" y="4149287"/>
            <a:ext cx="12507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:Calculator</a:t>
            </a:r>
            <a:endParaRPr lang="en-US" b="1" u="sng" dirty="0" smtClean="0"/>
          </a:p>
        </p:txBody>
      </p:sp>
      <p:cxnSp>
        <p:nvCxnSpPr>
          <p:cNvPr id="29" name="Elbow Connector 28"/>
          <p:cNvCxnSpPr>
            <a:stCxn id="28" idx="0"/>
            <a:endCxn id="17" idx="2"/>
          </p:cNvCxnSpPr>
          <p:nvPr/>
        </p:nvCxnSpPr>
        <p:spPr>
          <a:xfrm rot="16200000" flipV="1">
            <a:off x="4007402" y="3899595"/>
            <a:ext cx="49938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2017-06-07T06:26:15Z</dcterms:created>
  <dcterms:modified xsi:type="dcterms:W3CDTF">2017-06-07T07:05:00Z</dcterms:modified>
</cp:coreProperties>
</file>