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3173627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5300" y="3185295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6" name="Elbow Connector 43"/>
          <p:cNvCxnSpPr>
            <a:stCxn id="8" idx="3"/>
            <a:endCxn id="5" idx="1"/>
          </p:cNvCxnSpPr>
          <p:nvPr/>
        </p:nvCxnSpPr>
        <p:spPr>
          <a:xfrm>
            <a:off x="3390900" y="3364127"/>
            <a:ext cx="914400" cy="5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390900" y="29450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3162300" y="3249827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2017-06-07T07:25:09Z</dcterms:created>
  <dcterms:modified xsi:type="dcterms:W3CDTF">2017-06-07T07:26:00Z</dcterms:modified>
</cp:coreProperties>
</file>