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62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696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60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42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29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744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03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274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766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89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969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623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81400" y="2492896"/>
            <a:ext cx="11430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Folder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0" name="Elbow Connector 43"/>
          <p:cNvCxnSpPr>
            <a:stCxn id="11" idx="2"/>
            <a:endCxn id="9" idx="3"/>
          </p:cNvCxnSpPr>
          <p:nvPr/>
        </p:nvCxnSpPr>
        <p:spPr>
          <a:xfrm rot="5400000" flipH="1" flipV="1">
            <a:off x="4226183" y="2604279"/>
            <a:ext cx="424934" cy="571500"/>
          </a:xfrm>
          <a:prstGeom prst="bentConnector4">
            <a:avLst>
              <a:gd name="adj1" fmla="val -53797"/>
              <a:gd name="adj2" fmla="val 14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" name="Flowchart: Decision 10"/>
          <p:cNvSpPr/>
          <p:nvPr/>
        </p:nvSpPr>
        <p:spPr>
          <a:xfrm>
            <a:off x="4038600" y="2873896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52800" y="333109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     is a sub-folder of &gt;</a:t>
            </a:r>
          </a:p>
        </p:txBody>
      </p:sp>
    </p:spTree>
    <p:extLst>
      <p:ext uri="{BB962C8B-B14F-4D97-AF65-F5344CB8AC3E}">
        <p14:creationId xmlns:p14="http://schemas.microsoft.com/office/powerpoint/2010/main" val="3415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2017-06-07T07:25:09Z</dcterms:created>
  <dcterms:modified xsi:type="dcterms:W3CDTF">2017-06-07T07:26:54Z</dcterms:modified>
</cp:coreProperties>
</file>