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ontent Placeholder 2"/>
          <p:cNvSpPr txBox="1">
            <a:spLocks/>
          </p:cNvSpPr>
          <p:nvPr/>
        </p:nvSpPr>
        <p:spPr>
          <a:xfrm>
            <a:off x="457200" y="838200"/>
            <a:ext cx="4040188" cy="48307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D:\\ &gt;java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MinesweeperTextUI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Enter command: new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[0,0: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][0,1: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][0,2: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[1,0: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][1,1: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][1,2: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[2,0: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][2,1: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][2,2: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Enter command: mark 2 1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[0,0: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[1,0: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[2,0: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</p:txBody>
      </p:sp>
      <p:sp>
        <p:nvSpPr>
          <p:cNvPr id="290" name="Content Placeholder 6"/>
          <p:cNvSpPr txBox="1">
            <a:spLocks/>
          </p:cNvSpPr>
          <p:nvPr/>
        </p:nvSpPr>
        <p:spPr>
          <a:xfrm>
            <a:off x="4645025" y="914400"/>
            <a:ext cx="4041775" cy="47545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Enter command: clear 0 0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[0,0: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[1,0: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[2,0: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Enter command: clear 2 2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[0,0: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][0,2: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[1,0: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][1,2: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457200" marR="0" lvl="0" indent="-327275" algn="l" defTabSz="87273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[2,0: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][2,1: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][2,2: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IC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SimSun"/>
              <a:cs typeface="Times New Roman"/>
            </a:endParaRPr>
          </a:p>
          <a:p>
            <a:pPr marL="327275" marR="0" lvl="0" indent="-327275" algn="l" defTabSz="8727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You Lost :-(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7275" marR="0" lvl="0" indent="-327275" algn="l" defTabSz="87273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1" name="Rectangle 1"/>
          <p:cNvSpPr>
            <a:spLocks noChangeArrowheads="1"/>
          </p:cNvSpPr>
          <p:nvPr/>
        </p:nvSpPr>
        <p:spPr bwMode="auto">
          <a:xfrm>
            <a:off x="304800" y="5257800"/>
            <a:ext cx="883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SimSun"/>
                <a:cs typeface="Times New Roman" pitchFamily="18" charset="0"/>
              </a:rPr>
              <a:t>Format → [coordinates : cell appearance]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SimSun"/>
                <a:cs typeface="Times New Roman" pitchFamily="18" charset="0"/>
              </a:rPr>
              <a:t>Cell appearance: H=hidden, IM=Incorrectly Marked, IC=Incorrectly Cleared, M=Marked 0-8:number of mines in adjacent cells.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292" name="Straight Connector 291"/>
          <p:cNvCxnSpPr/>
          <p:nvPr/>
        </p:nvCxnSpPr>
        <p:spPr>
          <a:xfrm rot="5400000">
            <a:off x="2400300" y="30861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26</cp:revision>
  <dcterms:created xsi:type="dcterms:W3CDTF">2017-06-02T06:53:37Z</dcterms:created>
  <dcterms:modified xsi:type="dcterms:W3CDTF">2017-06-02T07:18:52Z</dcterms:modified>
</cp:coreProperties>
</file>