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294" name="Straight Connector 293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Oval 298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300" name="Oval 299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301" name="Oval 300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304" name="Oval 303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305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306" name="Straight Connector 30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312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13" name="Straight Connector 312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19" name="Rectangle 318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321" name="Straight Connector 320"/>
          <p:cNvCxnSpPr>
            <a:endCxn id="299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300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03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304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301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Isosceles Triangle 325"/>
          <p:cNvSpPr/>
          <p:nvPr/>
        </p:nvSpPr>
        <p:spPr>
          <a:xfrm>
            <a:off x="1828800" y="3043535"/>
            <a:ext cx="2286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Connector 326"/>
          <p:cNvCxnSpPr/>
          <p:nvPr/>
        </p:nvCxnSpPr>
        <p:spPr>
          <a:xfrm rot="5400000">
            <a:off x="1714500" y="350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6808099" y="5068312"/>
            <a:ext cx="2101232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stats to owner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9" name="Straight Connector 328"/>
          <p:cNvCxnSpPr>
            <a:endCxn id="328" idx="2"/>
          </p:cNvCxnSpPr>
          <p:nvPr/>
        </p:nvCxnSpPr>
        <p:spPr>
          <a:xfrm flipV="1">
            <a:off x="5638800" y="5601712"/>
            <a:ext cx="1169299" cy="2656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20761232">
            <a:off x="5457328" y="5252886"/>
            <a:ext cx="14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8" grpId="0" animBg="1"/>
      <p:bldP spid="3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27</cp:revision>
  <dcterms:created xsi:type="dcterms:W3CDTF">2017-06-02T06:53:37Z</dcterms:created>
  <dcterms:modified xsi:type="dcterms:W3CDTF">2017-06-02T07:19:20Z</dcterms:modified>
</cp:coreProperties>
</file>