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9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56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141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37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30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47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2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985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24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86979-30DA-49EE-A740-32EBA6D2B7DE}" type="datetimeFigureOut">
              <a:rPr lang="en-SG" smtClean="0"/>
              <a:t>2/6/2017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C7F7-E270-4260-A412-76A75D6182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02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2514600"/>
            <a:ext cx="3505200" cy="4052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0" name="Rectangle 369"/>
          <p:cNvSpPr/>
          <p:nvPr/>
        </p:nvSpPr>
        <p:spPr>
          <a:xfrm>
            <a:off x="4876800" y="2438400"/>
            <a:ext cx="2286000" cy="36576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TextBox 370"/>
          <p:cNvSpPr txBox="1"/>
          <p:nvPr/>
        </p:nvSpPr>
        <p:spPr>
          <a:xfrm>
            <a:off x="5257800" y="2514600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Ticket Machine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46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29</cp:revision>
  <dcterms:created xsi:type="dcterms:W3CDTF">2017-06-02T06:53:37Z</dcterms:created>
  <dcterms:modified xsi:type="dcterms:W3CDTF">2017-06-02T07:20:28Z</dcterms:modified>
</cp:coreProperties>
</file>