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514600"/>
            <a:ext cx="3505200" cy="405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" name="Rectangle 372"/>
          <p:cNvSpPr/>
          <p:nvPr/>
        </p:nvSpPr>
        <p:spPr>
          <a:xfrm>
            <a:off x="4876800" y="2438400"/>
            <a:ext cx="2286000" cy="365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5257800" y="2514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Ticket Machine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30</cp:revision>
  <dcterms:created xsi:type="dcterms:W3CDTF">2017-06-02T06:53:37Z</dcterms:created>
  <dcterms:modified xsi:type="dcterms:W3CDTF">2017-06-02T07:20:58Z</dcterms:modified>
</cp:coreProperties>
</file>