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2411760" y="2420888"/>
            <a:ext cx="1173892" cy="43088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noProof="0" dirty="0" smtClean="0">
                <a:solidFill>
                  <a:sysClr val="windowText" lastClr="000000"/>
                </a:solidFill>
                <a:latin typeface="Calibri" pitchFamily="34" charset="0"/>
              </a:rPr>
              <a:t>Logic</a:t>
            </a:r>
            <a:endParaRPr kumimoji="0" lang="en-US" sz="22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642149" y="2420887"/>
            <a:ext cx="1295400" cy="43088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Minefield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88" name="Elbow Connector 87"/>
          <p:cNvCxnSpPr>
            <a:stCxn id="86" idx="3"/>
            <a:endCxn id="87" idx="1"/>
          </p:cNvCxnSpPr>
          <p:nvPr/>
        </p:nvCxnSpPr>
        <p:spPr>
          <a:xfrm flipV="1">
            <a:off x="3585652" y="2636331"/>
            <a:ext cx="1056497" cy="1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46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10</cp:revision>
  <dcterms:created xsi:type="dcterms:W3CDTF">2017-06-02T06:53:37Z</dcterms:created>
  <dcterms:modified xsi:type="dcterms:W3CDTF">2017-06-02T07:09:16Z</dcterms:modified>
</cp:coreProperties>
</file>