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133600" y="28252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5181600" y="2819400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181600" y="3191649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133600" y="3191649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93" name="Elbow Connector 92"/>
          <p:cNvCxnSpPr/>
          <p:nvPr/>
        </p:nvCxnSpPr>
        <p:spPr>
          <a:xfrm>
            <a:off x="3429000" y="33755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910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81600" y="3429000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133600" y="3429000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11</cp:revision>
  <dcterms:created xsi:type="dcterms:W3CDTF">2017-06-02T06:53:37Z</dcterms:created>
  <dcterms:modified xsi:type="dcterms:W3CDTF">2017-06-02T07:09:45Z</dcterms:modified>
</cp:coreProperties>
</file>