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79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856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856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141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037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30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14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947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927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985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241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402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/>
          <p:cNvSpPr/>
          <p:nvPr/>
        </p:nvSpPr>
        <p:spPr>
          <a:xfrm>
            <a:off x="2133600" y="2825234"/>
            <a:ext cx="1295400" cy="369332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Man</a:t>
            </a:r>
            <a:endParaRPr lang="en-US" b="1" dirty="0" smtClean="0"/>
          </a:p>
        </p:txBody>
      </p:sp>
      <p:sp>
        <p:nvSpPr>
          <p:cNvPr id="105" name="Rectangle 104"/>
          <p:cNvSpPr/>
          <p:nvPr/>
        </p:nvSpPr>
        <p:spPr>
          <a:xfrm>
            <a:off x="5181600" y="2819400"/>
            <a:ext cx="1143000" cy="369332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Woman</a:t>
            </a:r>
            <a:endParaRPr lang="en-US" dirty="0"/>
          </a:p>
        </p:txBody>
      </p:sp>
      <p:cxnSp>
        <p:nvCxnSpPr>
          <p:cNvPr id="106" name="Elbow Connector 105"/>
          <p:cNvCxnSpPr/>
          <p:nvPr/>
        </p:nvCxnSpPr>
        <p:spPr>
          <a:xfrm>
            <a:off x="3429000" y="3070721"/>
            <a:ext cx="17526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572000" y="2667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wife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505200" y="3048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husband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5" grpId="0" animBg="1"/>
      <p:bldP spid="107" grpId="0"/>
      <p:bldP spid="10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13</cp:revision>
  <dcterms:created xsi:type="dcterms:W3CDTF">2017-06-02T06:53:37Z</dcterms:created>
  <dcterms:modified xsi:type="dcterms:W3CDTF">2017-06-02T07:10:33Z</dcterms:modified>
</cp:coreProperties>
</file>