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47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0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7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438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647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54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9715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308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41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429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D8FF-3A08-4F69-B8A9-EDE865F196B0}" type="datetimeFigureOut">
              <a:rPr lang="en-SG" smtClean="0"/>
              <a:t>1/6/2017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CBCAF-394F-46F1-833C-79737976E9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9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491842" y="2060849"/>
            <a:ext cx="4191990" cy="592668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Calibri"/>
              </a:rPr>
              <a:t>					</a:t>
            </a:r>
          </a:p>
        </p:txBody>
      </p:sp>
      <p:sp>
        <p:nvSpPr>
          <p:cNvPr id="42" name="Snip Single Corner Rectangle 41"/>
          <p:cNvSpPr/>
          <p:nvPr/>
        </p:nvSpPr>
        <p:spPr>
          <a:xfrm flipV="1">
            <a:off x="2491841" y="2068756"/>
            <a:ext cx="522515" cy="403761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488299" y="2060848"/>
            <a:ext cx="3958025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chemeClr val="tx1"/>
                </a:solidFill>
                <a:cs typeface="Arial" charset="0"/>
              </a:rPr>
              <a:t>ref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   reference frame name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2491843" y="2993132"/>
            <a:ext cx="4191990" cy="78512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Calibri"/>
                <a:cs typeface="Arial" charset="0"/>
              </a:rPr>
              <a:t>					</a:t>
            </a:r>
          </a:p>
        </p:txBody>
      </p:sp>
      <p:sp>
        <p:nvSpPr>
          <p:cNvPr id="45" name="Snip Single Corner Rectangle 44"/>
          <p:cNvSpPr/>
          <p:nvPr/>
        </p:nvSpPr>
        <p:spPr>
          <a:xfrm flipV="1">
            <a:off x="2486884" y="2999256"/>
            <a:ext cx="2953099" cy="403761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509555" y="2993131"/>
            <a:ext cx="3900929" cy="388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SG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tx1"/>
                </a:solidFill>
                <a:cs typeface="Arial" charset="0"/>
              </a:rPr>
              <a:t>sd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  reference frame name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8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5</cp:revision>
  <dcterms:created xsi:type="dcterms:W3CDTF">2017-06-01T05:12:09Z</dcterms:created>
  <dcterms:modified xsi:type="dcterms:W3CDTF">2017-06-01T05:17:08Z</dcterms:modified>
</cp:coreProperties>
</file>