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1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3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84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61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4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9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D880-2273-4D43-A19E-DFED02881EAB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6276-ED0E-4314-A78A-B13BBA2E8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807674" y="1987715"/>
            <a:ext cx="0" cy="20546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936916" y="3824205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20152" y="2736827"/>
            <a:ext cx="252922" cy="1087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523956" y="2273852"/>
            <a:ext cx="212568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markCellAt</a:t>
            </a:r>
            <a:r>
              <a:rPr lang="en-US" sz="2400" i="1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x,y</a:t>
            </a:r>
            <a:r>
              <a:rPr lang="en-US" sz="2400" i="1" dirty="0" smtClean="0">
                <a:solidFill>
                  <a:srgbClr val="7030A0"/>
                </a:solidFill>
              </a:rPr>
              <a:t>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15592" y="2740527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grpSp>
        <p:nvGrpSpPr>
          <p:cNvPr id="20" name="Group 65"/>
          <p:cNvGrpSpPr/>
          <p:nvPr/>
        </p:nvGrpSpPr>
        <p:grpSpPr>
          <a:xfrm>
            <a:off x="3991186" y="2949959"/>
            <a:ext cx="276298" cy="210590"/>
            <a:chOff x="2660072" y="4394662"/>
            <a:chExt cx="276298" cy="21059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205628" y="2719126"/>
            <a:ext cx="3777473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err="1" smtClean="0">
                <a:solidFill>
                  <a:srgbClr val="FF0000"/>
                </a:solidFill>
              </a:rPr>
              <a:t>updateState</a:t>
            </a:r>
            <a:r>
              <a:rPr lang="en-US" sz="2400" i="1" dirty="0" smtClean="0">
                <a:solidFill>
                  <a:srgbClr val="FF0000"/>
                </a:solidFill>
              </a:rPr>
              <a:t>(appearance)</a:t>
            </a:r>
          </a:p>
        </p:txBody>
      </p:sp>
      <p:grpSp>
        <p:nvGrpSpPr>
          <p:cNvPr id="25" name="Group 65"/>
          <p:cNvGrpSpPr/>
          <p:nvPr/>
        </p:nvGrpSpPr>
        <p:grpSpPr>
          <a:xfrm>
            <a:off x="3900700" y="3588131"/>
            <a:ext cx="276298" cy="210590"/>
            <a:chOff x="2660072" y="4394662"/>
            <a:chExt cx="276298" cy="21059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843259" y="3163165"/>
            <a:ext cx="259630" cy="436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159974" y="1872784"/>
            <a:ext cx="12954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4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2017-06-01T05:05:33Z</dcterms:created>
  <dcterms:modified xsi:type="dcterms:W3CDTF">2017-06-01T05:07:13Z</dcterms:modified>
</cp:coreProperties>
</file>