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192" y="619932"/>
            <a:ext cx="151806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:Minefield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859780" y="649096"/>
            <a:ext cx="12954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:Logic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 flipH="1">
            <a:off x="3493633" y="1384979"/>
            <a:ext cx="0" cy="47635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3700895" y="2798072"/>
            <a:ext cx="3467595" cy="430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200" i="1" dirty="0" err="1" smtClean="0">
                <a:solidFill>
                  <a:schemeClr val="accent3">
                    <a:lumMod val="75000"/>
                  </a:schemeClr>
                </a:solidFill>
              </a:rPr>
              <a:t>getAppearanceOfCellAt</a:t>
            </a:r>
            <a:r>
              <a:rPr lang="en-US" sz="2200" i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200" i="1" dirty="0" err="1" smtClean="0">
                <a:solidFill>
                  <a:schemeClr val="accent3">
                    <a:lumMod val="75000"/>
                  </a:schemeClr>
                </a:solidFill>
              </a:rPr>
              <a:t>x,y</a:t>
            </a:r>
            <a:r>
              <a:rPr lang="en-US" sz="2200" i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680404" y="3286812"/>
            <a:ext cx="309379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43" name="Line 16"/>
          <p:cNvSpPr>
            <a:spLocks noChangeShapeType="1"/>
          </p:cNvSpPr>
          <p:nvPr/>
        </p:nvSpPr>
        <p:spPr bwMode="auto">
          <a:xfrm flipH="1">
            <a:off x="1622875" y="4915658"/>
            <a:ext cx="175877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7059224" y="1375608"/>
            <a:ext cx="0" cy="2599187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906824" y="3292481"/>
            <a:ext cx="304800" cy="335478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H="1">
            <a:off x="3677145" y="3619274"/>
            <a:ext cx="3039494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06111" y="2134091"/>
            <a:ext cx="259160" cy="280906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4212605" y="1798570"/>
            <a:ext cx="213771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markCellAt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x,y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1209915" y="1671116"/>
            <a:ext cx="2125684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7030A0"/>
                </a:solidFill>
              </a:rPr>
              <a:t>markCellAt</a:t>
            </a:r>
            <a:r>
              <a:rPr lang="en-US" sz="2400" i="1" dirty="0" smtClean="0">
                <a:solidFill>
                  <a:srgbClr val="7030A0"/>
                </a:solidFill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</a:rPr>
              <a:t>x,y</a:t>
            </a:r>
            <a:r>
              <a:rPr lang="en-US" sz="2400" i="1" dirty="0" smtClean="0">
                <a:solidFill>
                  <a:srgbClr val="7030A0"/>
                </a:solidFill>
              </a:rPr>
              <a:t>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701551" y="2137791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cxnSp>
        <p:nvCxnSpPr>
          <p:cNvPr id="51" name="Straight Connector 50"/>
          <p:cNvCxnSpPr/>
          <p:nvPr/>
        </p:nvCxnSpPr>
        <p:spPr>
          <a:xfrm>
            <a:off x="3690300" y="2287310"/>
            <a:ext cx="309379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906824" y="2292979"/>
            <a:ext cx="304800" cy="335478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 flipH="1">
            <a:off x="3687041" y="2619772"/>
            <a:ext cx="3039494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4259037" y="3199853"/>
            <a:ext cx="211380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appearance</a:t>
            </a:r>
          </a:p>
        </p:txBody>
      </p:sp>
      <p:grpSp>
        <p:nvGrpSpPr>
          <p:cNvPr id="55" name="Group 65"/>
          <p:cNvGrpSpPr/>
          <p:nvPr/>
        </p:nvGrpSpPr>
        <p:grpSpPr>
          <a:xfrm>
            <a:off x="3677145" y="4041412"/>
            <a:ext cx="276298" cy="210590"/>
            <a:chOff x="2660072" y="4394662"/>
            <a:chExt cx="276298" cy="21059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3961241" y="3981641"/>
            <a:ext cx="377747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updateState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</a:rPr>
              <a:t>appearance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98090" y="5210036"/>
            <a:ext cx="249888" cy="67158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 flipH="1">
            <a:off x="1534643" y="5835680"/>
            <a:ext cx="175877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1209577" y="5160275"/>
            <a:ext cx="2358631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7030A0"/>
                </a:solidFill>
              </a:rPr>
              <a:t>getGameState</a:t>
            </a:r>
            <a:r>
              <a:rPr lang="en-US" sz="2400" i="1" dirty="0" smtClean="0">
                <a:solidFill>
                  <a:srgbClr val="7030A0"/>
                </a:solidFill>
              </a:rPr>
              <a:t>()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661446" y="5193813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1732510" y="5734961"/>
            <a:ext cx="159129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gameState</a:t>
            </a:r>
            <a:endParaRPr lang="en-US" sz="2400" i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65" name="Group 65"/>
          <p:cNvGrpSpPr/>
          <p:nvPr/>
        </p:nvGrpSpPr>
        <p:grpSpPr>
          <a:xfrm>
            <a:off x="3586659" y="4679584"/>
            <a:ext cx="276298" cy="210590"/>
            <a:chOff x="2660072" y="4394662"/>
            <a:chExt cx="276298" cy="21059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529218" y="4254618"/>
            <a:ext cx="259630" cy="43655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  <p:bldP spid="45" grpId="0" animBg="1"/>
      <p:bldP spid="46" grpId="0" animBg="1"/>
      <p:bldP spid="47" grpId="0" animBg="1"/>
      <p:bldP spid="48" grpId="0"/>
      <p:bldP spid="49" grpId="0"/>
      <p:bldP spid="52" grpId="0" animBg="1"/>
      <p:bldP spid="53" grpId="0" animBg="1"/>
      <p:bldP spid="54" grpId="0"/>
      <p:bldP spid="59" grpId="0"/>
      <p:bldP spid="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2017-06-01T03:42:16Z</dcterms:created>
  <dcterms:modified xsi:type="dcterms:W3CDTF">2017-06-01T03:44:30Z</dcterms:modified>
</cp:coreProperties>
</file>