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8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7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12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28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5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950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12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4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0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752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6C73-DC42-4055-831E-F1A56E4255D8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FE68-1C3B-442D-AB70-748CE6C4523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6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67534" y="4710750"/>
            <a:ext cx="1999398" cy="3537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CurrentAccount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9" idx="0"/>
            <a:endCxn id="31" idx="2"/>
          </p:cNvCxnSpPr>
          <p:nvPr/>
        </p:nvCxnSpPr>
        <p:spPr>
          <a:xfrm rot="5400000" flipH="1" flipV="1">
            <a:off x="6140645" y="3933688"/>
            <a:ext cx="303650" cy="1250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Extract 30"/>
          <p:cNvSpPr/>
          <p:nvPr/>
        </p:nvSpPr>
        <p:spPr>
          <a:xfrm>
            <a:off x="6803407" y="4178500"/>
            <a:ext cx="228600" cy="228600"/>
          </a:xfrm>
          <a:prstGeom prst="flowChartExtra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/>
          <p:cNvSpPr/>
          <p:nvPr/>
        </p:nvSpPr>
        <p:spPr>
          <a:xfrm>
            <a:off x="6814783" y="4697104"/>
            <a:ext cx="2133600" cy="381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SavingsAccount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3" name="Elbow Connector 7"/>
          <p:cNvCxnSpPr>
            <a:stCxn id="32" idx="0"/>
            <a:endCxn id="31" idx="2"/>
          </p:cNvCxnSpPr>
          <p:nvPr/>
        </p:nvCxnSpPr>
        <p:spPr>
          <a:xfrm rot="16200000" flipV="1">
            <a:off x="7254643" y="4070164"/>
            <a:ext cx="290004" cy="963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77330" y="2518556"/>
            <a:ext cx="2675237" cy="6454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{abstract}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Account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77330" y="3153769"/>
            <a:ext cx="2675237" cy="4854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number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67534" y="5051945"/>
            <a:ext cx="1999398" cy="51861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endParaRPr lang="en-US" sz="1800" strike="sngStrike" dirty="0" smtClean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7534" y="5334000"/>
            <a:ext cx="1999398" cy="8717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1800" dirty="0" err="1">
                <a:solidFill>
                  <a:schemeClr val="tx1"/>
                </a:solidFill>
              </a:rPr>
              <a:t>addInterest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  <a:endParaRPr lang="en-US" sz="1800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77330" y="3534770"/>
            <a:ext cx="2675237" cy="6414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addInterest</a:t>
            </a:r>
            <a:r>
              <a:rPr lang="en-US" sz="2000" dirty="0" smtClean="0">
                <a:solidFill>
                  <a:schemeClr val="tx1"/>
                </a:solidFill>
              </a:rPr>
              <a:t>() {abstract}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close()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4783" y="5081515"/>
            <a:ext cx="2133600" cy="5186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endParaRPr lang="en-US" sz="1800" strike="sngStrike" dirty="0" smtClean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14783" y="5373171"/>
            <a:ext cx="2133600" cy="873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1800" dirty="0" err="1">
                <a:solidFill>
                  <a:schemeClr val="tx1"/>
                </a:solidFill>
              </a:rPr>
              <a:t>addInterest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  <a:endParaRPr lang="en-US" sz="1800" dirty="0" smtClean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2017-06-07T08:10:53Z</dcterms:created>
  <dcterms:modified xsi:type="dcterms:W3CDTF">2017-06-07T08:18:16Z</dcterms:modified>
</cp:coreProperties>
</file>