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09600" y="33528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6600" y="33644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1" name="Elbow Connector 43"/>
          <p:cNvCxnSpPr>
            <a:stCxn id="72" idx="3"/>
            <a:endCxn id="50" idx="1"/>
          </p:cNvCxnSpPr>
          <p:nvPr/>
        </p:nvCxnSpPr>
        <p:spPr>
          <a:xfrm>
            <a:off x="1981200" y="3543300"/>
            <a:ext cx="1295400" cy="5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276600" y="36576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0" y="3200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95600" y="57150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5" name="Shape 10"/>
          <p:cNvCxnSpPr>
            <a:stCxn id="54" idx="3"/>
            <a:endCxn id="65" idx="2"/>
          </p:cNvCxnSpPr>
          <p:nvPr/>
        </p:nvCxnSpPr>
        <p:spPr>
          <a:xfrm flipV="1">
            <a:off x="4038600" y="4941332"/>
            <a:ext cx="11811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52600" y="5879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head 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7" name="Shape 52"/>
          <p:cNvCxnSpPr>
            <a:stCxn id="54" idx="1"/>
            <a:endCxn id="64" idx="2"/>
          </p:cNvCxnSpPr>
          <p:nvPr/>
        </p:nvCxnSpPr>
        <p:spPr>
          <a:xfrm rot="10800000">
            <a:off x="2438400" y="4941332"/>
            <a:ext cx="4572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24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tail in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9" name="Shape 52"/>
          <p:cNvCxnSpPr>
            <a:stCxn id="54" idx="2"/>
            <a:endCxn id="73" idx="1"/>
          </p:cNvCxnSpPr>
          <p:nvPr/>
        </p:nvCxnSpPr>
        <p:spPr>
          <a:xfrm rot="5400000" flipH="1">
            <a:off x="653534" y="3270766"/>
            <a:ext cx="2541032" cy="3086100"/>
          </a:xfrm>
          <a:prstGeom prst="bentConnector4">
            <a:avLst>
              <a:gd name="adj1" fmla="val -8996"/>
              <a:gd name="adj2" fmla="val 1074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578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000" y="6096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0600" y="624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7800" y="4572000"/>
            <a:ext cx="1981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SnakeHeadSquare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67200" y="4572000"/>
            <a:ext cx="1905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SnakeTailSquare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3733800" y="40386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hape 52"/>
          <p:cNvCxnSpPr>
            <a:stCxn id="66" idx="3"/>
            <a:endCxn id="64" idx="0"/>
          </p:cNvCxnSpPr>
          <p:nvPr/>
        </p:nvCxnSpPr>
        <p:spPr>
          <a:xfrm rot="5400000">
            <a:off x="2952750" y="3676650"/>
            <a:ext cx="381000" cy="1409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52"/>
          <p:cNvCxnSpPr>
            <a:stCxn id="66" idx="3"/>
            <a:endCxn id="65" idx="0"/>
          </p:cNvCxnSpPr>
          <p:nvPr/>
        </p:nvCxnSpPr>
        <p:spPr>
          <a:xfrm rot="16200000" flipH="1">
            <a:off x="4343400" y="3695700"/>
            <a:ext cx="3810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8600" y="5943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1" name="Line Callout 2 70"/>
          <p:cNvSpPr/>
          <p:nvPr/>
        </p:nvSpPr>
        <p:spPr>
          <a:xfrm>
            <a:off x="6324600" y="5105400"/>
            <a:ext cx="2514600" cy="1200329"/>
          </a:xfrm>
          <a:prstGeom prst="borderCallout2">
            <a:avLst>
              <a:gd name="adj1" fmla="val 181"/>
              <a:gd name="adj2" fmla="val 22750"/>
              <a:gd name="adj3" fmla="val -28385"/>
              <a:gd name="adj4" fmla="val 15151"/>
              <a:gd name="adj5" fmla="val -27843"/>
              <a:gd name="adj6" fmla="val -403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SnakeTailSquare</a:t>
            </a:r>
            <a:r>
              <a:rPr lang="en-US" dirty="0" smtClean="0">
                <a:solidFill>
                  <a:schemeClr val="tx1"/>
                </a:solidFill>
              </a:rPr>
              <a:t> too has the attribute “</a:t>
            </a:r>
            <a:r>
              <a:rPr lang="en-US" dirty="0" smtClean="0">
                <a:solidFill>
                  <a:srgbClr val="C00000"/>
                </a:solidFill>
              </a:rPr>
              <a:t>number</a:t>
            </a:r>
            <a:r>
              <a:rPr lang="en-US" dirty="0" smtClean="0">
                <a:solidFill>
                  <a:schemeClr val="tx1"/>
                </a:solidFill>
              </a:rPr>
              <a:t>”, inherited from the super-type.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1752600" y="342900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ecision 72"/>
          <p:cNvSpPr/>
          <p:nvPr/>
        </p:nvSpPr>
        <p:spPr>
          <a:xfrm>
            <a:off x="381000" y="342900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2017-06-07T07:55:55Z</dcterms:created>
  <dcterms:modified xsi:type="dcterms:W3CDTF">2017-06-07T07:57:01Z</dcterms:modified>
</cp:coreProperties>
</file>