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6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96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60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4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2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4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3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66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89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69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23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959341" y="4156045"/>
            <a:ext cx="175871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4724399" y="521386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5562600"/>
            <a:ext cx="22098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/>
              <a:t>EvaluationReport</a:t>
            </a:r>
            <a:endParaRPr lang="en-US" dirty="0"/>
          </a:p>
        </p:txBody>
      </p:sp>
      <p:cxnSp>
        <p:nvCxnSpPr>
          <p:cNvPr id="29" name="Elbow Connector 28"/>
          <p:cNvCxnSpPr>
            <a:stCxn id="27" idx="3"/>
            <a:endCxn id="28" idx="0"/>
          </p:cNvCxnSpPr>
          <p:nvPr/>
        </p:nvCxnSpPr>
        <p:spPr>
          <a:xfrm rot="16200000" flipH="1">
            <a:off x="4740532" y="5464431"/>
            <a:ext cx="19633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59341" y="4516987"/>
            <a:ext cx="1758717" cy="332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59341" y="4849293"/>
            <a:ext cx="175871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print()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2017-06-07T07:25:09Z</dcterms:created>
  <dcterms:modified xsi:type="dcterms:W3CDTF">2017-06-07T07:51:47Z</dcterms:modified>
</cp:coreProperties>
</file>