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5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5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4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5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34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3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8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5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2888340" y="3985006"/>
            <a:ext cx="1941286" cy="1066800"/>
          </a:xfrm>
          <a:prstGeom prst="roundRect">
            <a:avLst>
              <a:gd name="adj" fmla="val 83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0">
              <a:spcBef>
                <a:spcPct val="5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entry/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start timer</a:t>
            </a:r>
          </a:p>
          <a:p>
            <a:pPr lvl="0">
              <a:spcBef>
                <a:spcPct val="5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exit/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stop timer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767447" y="33173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119747" y="1907650"/>
            <a:ext cx="1447800" cy="685800"/>
          </a:xfrm>
          <a:prstGeom prst="roundRect">
            <a:avLst>
              <a:gd name="adj" fmla="val 3229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PRE_GAME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6215747" y="2555350"/>
            <a:ext cx="1600200" cy="609600"/>
          </a:xfrm>
          <a:prstGeom prst="roundRect">
            <a:avLst>
              <a:gd name="adj" fmla="val 3229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LOST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2481947" y="1907650"/>
            <a:ext cx="1752600" cy="685800"/>
          </a:xfrm>
          <a:prstGeom prst="roundRect">
            <a:avLst>
              <a:gd name="adj" fmla="val 3229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READY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" name="Text Box 119"/>
          <p:cNvSpPr txBox="1">
            <a:spLocks noChangeArrowheads="1"/>
          </p:cNvSpPr>
          <p:nvPr/>
        </p:nvSpPr>
        <p:spPr bwMode="auto">
          <a:xfrm>
            <a:off x="1796147" y="1869550"/>
            <a:ext cx="6858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new</a:t>
            </a:r>
            <a:endParaRPr lang="en-US" sz="2000" i="1" dirty="0">
              <a:latin typeface="Calibri" pitchFamily="34" charset="0"/>
            </a:endParaRPr>
          </a:p>
        </p:txBody>
      </p:sp>
      <p:cxnSp>
        <p:nvCxnSpPr>
          <p:cNvPr id="64" name="Elbow Connector 23"/>
          <p:cNvCxnSpPr>
            <a:stCxn id="60" idx="3"/>
            <a:endCxn id="62" idx="1"/>
          </p:cNvCxnSpPr>
          <p:nvPr/>
        </p:nvCxnSpPr>
        <p:spPr>
          <a:xfrm>
            <a:off x="1567547" y="225055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23"/>
          <p:cNvCxnSpPr>
            <a:stCxn id="59" idx="0"/>
            <a:endCxn id="60" idx="2"/>
          </p:cNvCxnSpPr>
          <p:nvPr/>
        </p:nvCxnSpPr>
        <p:spPr>
          <a:xfrm rot="5400000" flipH="1" flipV="1">
            <a:off x="481697" y="2955400"/>
            <a:ext cx="7239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362376" y="4434949"/>
            <a:ext cx="1600200" cy="609600"/>
          </a:xfrm>
          <a:prstGeom prst="roundRect">
            <a:avLst>
              <a:gd name="adj" fmla="val 3229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WON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7" name="Elbow Connector 23"/>
          <p:cNvCxnSpPr>
            <a:stCxn id="62" idx="2"/>
          </p:cNvCxnSpPr>
          <p:nvPr/>
        </p:nvCxnSpPr>
        <p:spPr>
          <a:xfrm rot="16200000" flipH="1">
            <a:off x="2826658" y="3125038"/>
            <a:ext cx="1068617" cy="54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23"/>
          <p:cNvCxnSpPr>
            <a:endCxn id="61" idx="1"/>
          </p:cNvCxnSpPr>
          <p:nvPr/>
        </p:nvCxnSpPr>
        <p:spPr>
          <a:xfrm rot="5400000" flipH="1" flipV="1">
            <a:off x="5015597" y="2422000"/>
            <a:ext cx="762000" cy="1638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endCxn id="66" idx="1"/>
          </p:cNvCxnSpPr>
          <p:nvPr/>
        </p:nvCxnSpPr>
        <p:spPr>
          <a:xfrm>
            <a:off x="4873169" y="4736121"/>
            <a:ext cx="2489207" cy="3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23"/>
          <p:cNvCxnSpPr>
            <a:stCxn id="62" idx="3"/>
            <a:endCxn id="61" idx="0"/>
          </p:cNvCxnSpPr>
          <p:nvPr/>
        </p:nvCxnSpPr>
        <p:spPr>
          <a:xfrm>
            <a:off x="4234547" y="2250550"/>
            <a:ext cx="27813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119"/>
          <p:cNvSpPr txBox="1">
            <a:spLocks noChangeArrowheads="1"/>
          </p:cNvSpPr>
          <p:nvPr/>
        </p:nvSpPr>
        <p:spPr bwMode="auto">
          <a:xfrm>
            <a:off x="4604661" y="1869550"/>
            <a:ext cx="762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deduce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2" name="Text Box 119"/>
          <p:cNvSpPr txBox="1">
            <a:spLocks noChangeArrowheads="1"/>
          </p:cNvSpPr>
          <p:nvPr/>
        </p:nvSpPr>
        <p:spPr bwMode="auto">
          <a:xfrm>
            <a:off x="2231575" y="2791207"/>
            <a:ext cx="762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deduce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3" name="Text Box 119"/>
          <p:cNvSpPr txBox="1">
            <a:spLocks noChangeArrowheads="1"/>
          </p:cNvSpPr>
          <p:nvPr/>
        </p:nvSpPr>
        <p:spPr bwMode="auto">
          <a:xfrm>
            <a:off x="4996547" y="2558980"/>
            <a:ext cx="762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deduce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" name="Text Box 119"/>
          <p:cNvSpPr txBox="1">
            <a:spLocks noChangeArrowheads="1"/>
          </p:cNvSpPr>
          <p:nvPr/>
        </p:nvSpPr>
        <p:spPr bwMode="auto">
          <a:xfrm>
            <a:off x="5453746" y="1869550"/>
            <a:ext cx="269965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[incorrect deduction]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5" name="Text Box 119"/>
          <p:cNvSpPr txBox="1">
            <a:spLocks noChangeArrowheads="1"/>
          </p:cNvSpPr>
          <p:nvPr/>
        </p:nvSpPr>
        <p:spPr bwMode="auto">
          <a:xfrm>
            <a:off x="4731661" y="2903693"/>
            <a:ext cx="167640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[incorrect deduction]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6" name="Text Box 119"/>
          <p:cNvSpPr txBox="1">
            <a:spLocks noChangeArrowheads="1"/>
          </p:cNvSpPr>
          <p:nvPr/>
        </p:nvSpPr>
        <p:spPr bwMode="auto">
          <a:xfrm>
            <a:off x="1484090" y="3092379"/>
            <a:ext cx="1502222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000" i="1" dirty="0" smtClean="0">
                <a:latin typeface="Calibri" pitchFamily="34" charset="0"/>
              </a:rPr>
              <a:t>[correct deduction]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7" name="Text Box 119"/>
          <p:cNvSpPr txBox="1">
            <a:spLocks noChangeArrowheads="1"/>
          </p:cNvSpPr>
          <p:nvPr/>
        </p:nvSpPr>
        <p:spPr bwMode="auto">
          <a:xfrm>
            <a:off x="4865919" y="4824513"/>
            <a:ext cx="2503708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[correct deduction &amp;&amp; no more cells to deduce]</a:t>
            </a:r>
            <a:endParaRPr lang="en-US" sz="2000" i="1" dirty="0">
              <a:latin typeface="Calibri" pitchFamily="34" charset="0"/>
            </a:endParaRPr>
          </a:p>
        </p:txBody>
      </p:sp>
      <p:grpSp>
        <p:nvGrpSpPr>
          <p:cNvPr id="78" name="Group 53"/>
          <p:cNvGrpSpPr/>
          <p:nvPr/>
        </p:nvGrpSpPr>
        <p:grpSpPr>
          <a:xfrm>
            <a:off x="4826004" y="3828979"/>
            <a:ext cx="304800" cy="382588"/>
            <a:chOff x="1828800" y="5638800"/>
            <a:chExt cx="304800" cy="382588"/>
          </a:xfrm>
        </p:grpSpPr>
        <p:cxnSp>
          <p:nvCxnSpPr>
            <p:cNvPr id="79" name="Straight Connector 78"/>
            <p:cNvCxnSpPr/>
            <p:nvPr/>
          </p:nvCxnSpPr>
          <p:spPr>
            <a:xfrm rot="5400000">
              <a:off x="1943100" y="58293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828800" y="5638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0800000">
              <a:off x="1828800" y="60198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 Box 119"/>
          <p:cNvSpPr txBox="1">
            <a:spLocks noChangeArrowheads="1"/>
          </p:cNvSpPr>
          <p:nvPr/>
        </p:nvSpPr>
        <p:spPr bwMode="auto">
          <a:xfrm>
            <a:off x="5250547" y="3672951"/>
            <a:ext cx="762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deduce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83" name="Text Box 119"/>
          <p:cNvSpPr txBox="1">
            <a:spLocks noChangeArrowheads="1"/>
          </p:cNvSpPr>
          <p:nvPr/>
        </p:nvSpPr>
        <p:spPr bwMode="auto">
          <a:xfrm>
            <a:off x="6052462" y="3665694"/>
            <a:ext cx="236220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[correct deduction &amp;&amp; more cells to deduce]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2888340" y="3716491"/>
            <a:ext cx="1941286" cy="381000"/>
          </a:xfrm>
          <a:prstGeom prst="round2Same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0"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IN_PLAY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5" name="Text Box 119"/>
          <p:cNvSpPr txBox="1">
            <a:spLocks noChangeArrowheads="1"/>
          </p:cNvSpPr>
          <p:nvPr/>
        </p:nvSpPr>
        <p:spPr bwMode="auto">
          <a:xfrm>
            <a:off x="1320797" y="3785435"/>
            <a:ext cx="141877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/start timer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86" name="Text Box 119"/>
          <p:cNvSpPr txBox="1">
            <a:spLocks noChangeArrowheads="1"/>
          </p:cNvSpPr>
          <p:nvPr/>
        </p:nvSpPr>
        <p:spPr bwMode="auto">
          <a:xfrm>
            <a:off x="5914566" y="3270177"/>
            <a:ext cx="141877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/stop timer</a:t>
            </a:r>
            <a:endParaRPr lang="en-US" sz="20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86" grpId="0"/>
      <p:bldP spid="8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2017-07-06T08:25:31Z</dcterms:created>
  <dcterms:modified xsi:type="dcterms:W3CDTF">2017-07-06T09:10:38Z</dcterms:modified>
</cp:coreProperties>
</file>