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6/7/2017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050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6/7/2017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811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6/7/2017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554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6/7/2017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88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6/7/2017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8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6/7/2017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341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6/7/2017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058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6/7/2017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93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6/7/2017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734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6/7/2017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136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6/7/2017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386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8E258-B0CF-4D00-9DD0-47F6C19C998A}" type="datetimeFigureOut">
              <a:rPr lang="en-SG" smtClean="0"/>
              <a:t>6/7/2017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56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156936"/>
            <a:ext cx="2514600" cy="369332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Snakes&amp;LaddersGame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43400" y="2690336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6" name="Elbow Connector 6"/>
          <p:cNvCxnSpPr>
            <a:stCxn id="4" idx="3"/>
            <a:endCxn id="5" idx="0"/>
          </p:cNvCxnSpPr>
          <p:nvPr/>
        </p:nvCxnSpPr>
        <p:spPr>
          <a:xfrm>
            <a:off x="2667000" y="2341602"/>
            <a:ext cx="2247900" cy="348734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2667000" y="1916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lang="en-US" sz="1800" b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3135868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Piece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3821668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Board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4355068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Square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9400" y="2690336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Turn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12" name="Elbow Connector 11"/>
          <p:cNvCxnSpPr>
            <a:stCxn id="5" idx="3"/>
            <a:endCxn id="11" idx="1"/>
          </p:cNvCxnSpPr>
          <p:nvPr/>
        </p:nvCxnSpPr>
        <p:spPr>
          <a:xfrm>
            <a:off x="5486400" y="2875002"/>
            <a:ext cx="11430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" name="Elbow Connector 26"/>
          <p:cNvCxnSpPr>
            <a:stCxn id="8" idx="0"/>
            <a:endCxn id="5" idx="1"/>
          </p:cNvCxnSpPr>
          <p:nvPr/>
        </p:nvCxnSpPr>
        <p:spPr>
          <a:xfrm rot="5400000" flipH="1" flipV="1">
            <a:off x="3470017" y="2262485"/>
            <a:ext cx="260866" cy="14859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Elbow Connector 13"/>
          <p:cNvCxnSpPr>
            <a:stCxn id="4" idx="2"/>
            <a:endCxn id="9" idx="0"/>
          </p:cNvCxnSpPr>
          <p:nvPr/>
        </p:nvCxnSpPr>
        <p:spPr>
          <a:xfrm rot="5400000">
            <a:off x="762000" y="3173968"/>
            <a:ext cx="12954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Elbow Connector 14"/>
          <p:cNvCxnSpPr>
            <a:stCxn id="10" idx="0"/>
            <a:endCxn id="8" idx="2"/>
          </p:cNvCxnSpPr>
          <p:nvPr/>
        </p:nvCxnSpPr>
        <p:spPr>
          <a:xfrm rot="5400000" flipH="1" flipV="1">
            <a:off x="2432566" y="3930134"/>
            <a:ext cx="849868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" name="Elbow Connector 43"/>
          <p:cNvCxnSpPr>
            <a:stCxn id="9" idx="2"/>
            <a:endCxn id="10" idx="1"/>
          </p:cNvCxnSpPr>
          <p:nvPr/>
        </p:nvCxnSpPr>
        <p:spPr>
          <a:xfrm rot="16200000" flipH="1">
            <a:off x="1673483" y="3927217"/>
            <a:ext cx="348734" cy="8763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2286000" y="4724400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number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24200" y="2526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owns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413266" y="295120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played 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2600" y="4495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100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62600" y="2526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takes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2203966" y="375130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is 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43400" y="2297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2..*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4600" y="2754868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16472" y="346704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*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83072" y="6096000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Calibri" pitchFamily="34" charset="0"/>
              </a:rPr>
              <a:t>Snake</a:t>
            </a:r>
            <a:endParaRPr lang="en-US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27" name="Shape 52"/>
          <p:cNvCxnSpPr/>
          <p:nvPr/>
        </p:nvCxnSpPr>
        <p:spPr>
          <a:xfrm rot="5400000" flipH="1" flipV="1">
            <a:off x="1897702" y="5593402"/>
            <a:ext cx="1002268" cy="29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2181999" y="5514201"/>
            <a:ext cx="7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tail 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29" name="Shape 52"/>
          <p:cNvCxnSpPr>
            <a:stCxn id="26" idx="1"/>
            <a:endCxn id="9" idx="1"/>
          </p:cNvCxnSpPr>
          <p:nvPr/>
        </p:nvCxnSpPr>
        <p:spPr>
          <a:xfrm rot="10800000">
            <a:off x="838200" y="4006334"/>
            <a:ext cx="1444872" cy="2274332"/>
          </a:xfrm>
          <a:prstGeom prst="bentConnector3">
            <a:avLst>
              <a:gd name="adj1" fmla="val 1158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29000" y="4114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83776" y="5073108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81200" y="6019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*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4400" y="5943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has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4" name="Flowchart: Decision 33"/>
          <p:cNvSpPr/>
          <p:nvPr/>
        </p:nvSpPr>
        <p:spPr>
          <a:xfrm>
            <a:off x="1295400" y="4191000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38200" y="621268"/>
            <a:ext cx="1143000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Die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8200" y="990600"/>
            <a:ext cx="1143000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FaceValue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37" name="Elbow Connector 36"/>
          <p:cNvCxnSpPr>
            <a:stCxn id="4" idx="0"/>
            <a:endCxn id="36" idx="2"/>
          </p:cNvCxnSpPr>
          <p:nvPr/>
        </p:nvCxnSpPr>
        <p:spPr>
          <a:xfrm rot="5400000" flipH="1" flipV="1">
            <a:off x="1011198" y="1758434"/>
            <a:ext cx="797004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6629400" y="3059668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dieValue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39" name="Shape 52"/>
          <p:cNvCxnSpPr>
            <a:stCxn id="38" idx="2"/>
          </p:cNvCxnSpPr>
          <p:nvPr/>
        </p:nvCxnSpPr>
        <p:spPr>
          <a:xfrm rot="5400000">
            <a:off x="4781550" y="2076450"/>
            <a:ext cx="1066800" cy="37719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/>
          <p:cNvSpPr/>
          <p:nvPr/>
        </p:nvSpPr>
        <p:spPr>
          <a:xfrm>
            <a:off x="2488224" y="5334000"/>
            <a:ext cx="1524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hape 52"/>
          <p:cNvCxnSpPr/>
          <p:nvPr/>
        </p:nvCxnSpPr>
        <p:spPr>
          <a:xfrm rot="5400000" flipH="1" flipV="1">
            <a:off x="2659702" y="5593402"/>
            <a:ext cx="1002268" cy="29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2867799" y="5438001"/>
            <a:ext cx="88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head 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78016" y="505557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4" name="Isosceles Triangle 43"/>
          <p:cNvSpPr/>
          <p:nvPr/>
        </p:nvSpPr>
        <p:spPr>
          <a:xfrm>
            <a:off x="3250224" y="5181600"/>
            <a:ext cx="1524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extBox 44"/>
          <p:cNvSpPr txBox="1"/>
          <p:nvPr/>
        </p:nvSpPr>
        <p:spPr>
          <a:xfrm>
            <a:off x="4343400" y="4114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moves piece from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6" name="Isosceles Triangle 45"/>
          <p:cNvSpPr/>
          <p:nvPr/>
        </p:nvSpPr>
        <p:spPr>
          <a:xfrm rot="16200000">
            <a:off x="4278924" y="4287716"/>
            <a:ext cx="1524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Isosceles Triangle 46"/>
          <p:cNvSpPr/>
          <p:nvPr/>
        </p:nvSpPr>
        <p:spPr>
          <a:xfrm rot="5400000">
            <a:off x="6210300" y="2705100"/>
            <a:ext cx="1524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8" name="Shape 52"/>
          <p:cNvCxnSpPr>
            <a:endCxn id="17" idx="3"/>
          </p:cNvCxnSpPr>
          <p:nvPr/>
        </p:nvCxnSpPr>
        <p:spPr>
          <a:xfrm rot="10800000" flipV="1">
            <a:off x="3429000" y="3429000"/>
            <a:ext cx="4114800" cy="1480066"/>
          </a:xfrm>
          <a:prstGeom prst="bentConnector3">
            <a:avLst>
              <a:gd name="adj1" fmla="val -21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19600" y="4953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moves piece to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0" name="Isosceles Triangle 49"/>
          <p:cNvSpPr/>
          <p:nvPr/>
        </p:nvSpPr>
        <p:spPr>
          <a:xfrm rot="16200000">
            <a:off x="4305300" y="5125916"/>
            <a:ext cx="1524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Isosceles Triangle 50"/>
          <p:cNvSpPr/>
          <p:nvPr/>
        </p:nvSpPr>
        <p:spPr>
          <a:xfrm rot="5400000">
            <a:off x="1324708" y="6101860"/>
            <a:ext cx="1524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Isosceles Triangle 51"/>
          <p:cNvSpPr/>
          <p:nvPr/>
        </p:nvSpPr>
        <p:spPr>
          <a:xfrm rot="10800000">
            <a:off x="2569412" y="4191000"/>
            <a:ext cx="1524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3086100" y="2705100"/>
            <a:ext cx="1524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2781300" y="2095500"/>
            <a:ext cx="1524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Isosceles Triangle 54"/>
          <p:cNvSpPr/>
          <p:nvPr/>
        </p:nvSpPr>
        <p:spPr>
          <a:xfrm rot="10800000">
            <a:off x="1066800" y="3657600"/>
            <a:ext cx="1524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TextBox 55"/>
          <p:cNvSpPr txBox="1"/>
          <p:nvPr/>
        </p:nvSpPr>
        <p:spPr>
          <a:xfrm>
            <a:off x="1371600" y="3429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47800" y="1371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21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</cp:revision>
  <dcterms:created xsi:type="dcterms:W3CDTF">2017-07-06T08:25:31Z</dcterms:created>
  <dcterms:modified xsi:type="dcterms:W3CDTF">2017-07-06T08:28:30Z</dcterms:modified>
</cp:coreProperties>
</file>